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14" r:id="rId2"/>
    <p:sldId id="887" r:id="rId3"/>
    <p:sldId id="897" r:id="rId4"/>
    <p:sldId id="960" r:id="rId5"/>
    <p:sldId id="952" r:id="rId6"/>
    <p:sldId id="953" r:id="rId7"/>
    <p:sldId id="954" r:id="rId8"/>
    <p:sldId id="955" r:id="rId9"/>
    <p:sldId id="956" r:id="rId10"/>
    <p:sldId id="957" r:id="rId11"/>
    <p:sldId id="958" r:id="rId12"/>
    <p:sldId id="959" r:id="rId13"/>
    <p:sldId id="943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CC"/>
    <a:srgbClr val="996633"/>
    <a:srgbClr val="CC6600"/>
    <a:srgbClr val="2C05BB"/>
    <a:srgbClr val="863A10"/>
    <a:srgbClr val="990000"/>
    <a:srgbClr val="492207"/>
    <a:srgbClr val="421E06"/>
    <a:srgbClr val="1F0E03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259024A5-A426-4DB4-AE45-1E26FF84C0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69BF579D-D75F-41C4-A45B-9DD3089EEA1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FDEA9144-1928-4EB6-99A2-29CADF8109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xmlns="" id="{954FF564-E0C1-4A0E-8923-EDE498C1D0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7630AE6B-AB57-44F7-A756-7812C66D20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xmlns="" id="{611A44D9-F644-4D33-BA72-A402147A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821CA-03D1-4099-9D58-33FC667A22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821CA-03D1-4099-9D58-33FC667A22E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56988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238A19C-C854-4B97-83C0-20294E03B2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81CB201-04E6-4832-B690-3F672BC9F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52258AE-558D-47B3-956A-D2A62C9356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7B068-FF57-4B71-86C2-02657EE0C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5662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D4E0B3E-BE88-470E-BB48-C0C312A09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18716FA-1CBD-41D3-9B58-397CDF20B6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72E688F-90E6-4018-9E7A-4ECF630F2F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E2033-8526-470D-AF5D-62898678F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547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D6B1108-9E1E-4B76-AF3D-3C185ABF46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93C143-5E26-4899-ACFB-3D131EC11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2F47C89-B90A-48FA-9D2E-D19513BAE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2A13C-0719-4D2E-8EBD-CCFDB9AEC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194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089E308-A1C2-4E97-961E-D61507A48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1B50F7E-9503-4F2E-A6BD-4C51B7644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C101539-54BF-465F-BE5F-40D47E547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1CA04-1201-4FE0-98EA-45CC682C1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538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48EE218-72BE-483B-8E33-A3B32AD68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D8E45B5-E8E1-48F2-B4CA-00668E1C5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86F3144-3AA4-4A24-BE35-15B7926CAD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42ACA-8D7C-49E9-8C3A-EF408174E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8568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ED8B4E6-E298-44D3-9715-C486C03A20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3283D1C-FC8D-4C40-B31C-55EC27F87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D09B58-DBA0-4185-932D-A4EE63857A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1D9ED-C442-4572-A9FF-0A5074348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497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FC53211-3E7E-4B85-A4DB-EEDD4A791F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4521A770-3098-421B-A8AF-4C010206B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5372D26-E4F6-48CE-861B-5F530D56F3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ACDEC-FB8D-4618-9464-08A7522F5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494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888A5FF3-D7AE-4609-BAF4-1182707E9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3DDB369-F928-4AFE-BC43-D01F12437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4987B27-2F8E-4622-8420-AD24F9CB6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C7C8E-5088-4386-9A94-2CB040971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5205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20F93AE4-D29D-4926-938A-482EAC3DB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42905954-9A26-4085-BA7B-DBE460BA0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89BD4434-DD84-4024-A42A-861ADBDA4D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C2C07-5F70-40B3-A6B3-0E56B7552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528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5AD1A4-9E15-4D30-9057-1BBEB1DEA9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CEBA2C-3FC7-4C6D-BCA4-0399DFF05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5260355-C593-4E99-BF74-3E4C1C2DF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157A8-696C-43E5-A205-252C11717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6340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E85377D-CECF-406D-92A3-866AD9121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A321EA-BA2B-46C9-8B80-6A0991CDCE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F09A138-8FDF-481D-A261-31B8CB52BF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0DB7D-8A1D-4261-98DB-535A8C940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305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ADB0FB07-46AE-461B-8AC3-B24DB7706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01A5A32-9B3A-41EE-84E6-ADDDE94563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D6E6723E-0665-4F16-910A-9174CF22F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667C8589-BF83-46F0-8C23-2BDB4DA66D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9E4142-C8F2-4936-8AE9-1E6DFF3402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1CE519DB-93E9-46A3-ABD0-335255FF9912}"/>
              </a:ext>
            </a:extLst>
          </p:cNvPr>
          <p:cNvSpPr/>
          <p:nvPr/>
        </p:nvSpPr>
        <p:spPr>
          <a:xfrm>
            <a:off x="342900" y="621664"/>
            <a:ext cx="11506200" cy="1499871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91ECD97-A483-40C8-9BF2-0BF14D122CC3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xmlns="" id="{0352BA3E-69C1-4621-9617-F5EC984AF6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23900" y="2057083"/>
            <a:ext cx="10477500" cy="4090988"/>
          </a:xfrm>
          <a:noFill/>
          <a:ln>
            <a:noFill/>
          </a:ln>
          <a:effectLst/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“God is Spirit, and They that Worship Him, Must Worship him in Spirit and Truth.” –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John 4: 24</a:t>
            </a:r>
          </a:p>
          <a:p>
            <a:pPr eaLnBrk="1" hangingPunct="1"/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“Prove all things, hold fast that which is good” – 1</a:t>
            </a:r>
            <a:r>
              <a:rPr lang="en-US" sz="12800" i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Thessalonians 5: 21</a:t>
            </a:r>
          </a:p>
          <a:p>
            <a:pPr eaLnBrk="1" hangingPunct="1"/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“Beloved, believe not every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spirit, </a:t>
            </a:r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try the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spirits</a:t>
            </a:r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whether they are of God, because many false prophets are gone out into the world” –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800" b="1" i="1" u="sng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John4: 1</a:t>
            </a:r>
          </a:p>
          <a:p>
            <a:pPr eaLnBrk="1" hangingPunct="1"/>
            <a:r>
              <a:rPr lang="en-US" sz="1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“Prove what is acceptable unto the Lord “ – </a:t>
            </a:r>
            <a:r>
              <a:rPr lang="en-US" sz="128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Ephesians 5: 10</a:t>
            </a:r>
          </a:p>
          <a:p>
            <a:pPr eaLnBrk="1" hangingPunct="1"/>
            <a:endParaRPr lang="en-US" dirty="0">
              <a:solidFill>
                <a:srgbClr val="740016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4756082-AD90-49EE-BE60-A44CA856575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533400"/>
            <a:ext cx="10744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“Let  Us Begin “US” Spiritual Bible Study Together This Lords Days” – </a:t>
            </a:r>
            <a:r>
              <a:rPr lang="en-US" sz="4000" u="sng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1</a:t>
            </a:r>
            <a:r>
              <a:rPr lang="en-US" sz="4000" u="sng" baseline="30000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st</a:t>
            </a:r>
            <a:r>
              <a:rPr lang="en-US" sz="4000" u="sng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 John 1: 10</a:t>
            </a:r>
            <a:endParaRPr lang="en-US" sz="4000" u="sng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70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13000">
        <p:fade/>
      </p:transition>
    </mc:Choice>
    <mc:Fallback>
      <p:transition spd="med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3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Culture Doesn’t Change God’s Word</a:t>
            </a:r>
            <a:endParaRPr lang="en-US" sz="53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14140" y="1977359"/>
            <a:ext cx="7010400" cy="4191000"/>
          </a:xfrm>
        </p:spPr>
        <p:txBody>
          <a:bodyPr/>
          <a:lstStyle/>
          <a:p>
            <a:pPr algn="just"/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“He that </a:t>
            </a:r>
            <a:r>
              <a:rPr lang="en-US" sz="4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rejecteth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me, and </a:t>
            </a:r>
            <a:r>
              <a:rPr lang="en-US" sz="4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receiveth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not my words, hath one that </a:t>
            </a:r>
            <a:r>
              <a:rPr lang="en-US" sz="4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judgeth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him: the word that I spake, the same shall judge him in the last day.” 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460375" y="3410078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John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12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:48</a:t>
            </a:r>
          </a:p>
        </p:txBody>
      </p:sp>
    </p:spTree>
    <p:extLst>
      <p:ext uri="{BB962C8B-B14F-4D97-AF65-F5344CB8AC3E}">
        <p14:creationId xmlns:p14="http://schemas.microsoft.com/office/powerpoint/2010/main" xmlns="" val="4234369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6D58195B-C10E-4ACE-94F7-F186CC0A3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362200"/>
            <a:ext cx="10820400" cy="3615258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Society Says the Situation Determines What  is Right and Wrong.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08D900-A8F7-4DD2-A64D-6802BE6F909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5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Situations Change God’s Standard</a:t>
            </a:r>
            <a:endParaRPr lang="en-US" sz="55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51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760819" y="1905000"/>
            <a:ext cx="8062388" cy="4589875"/>
          </a:xfrm>
        </p:spPr>
        <p:txBody>
          <a:bodyPr/>
          <a:lstStyle/>
          <a:p>
            <a:pPr algn="just"/>
            <a:r>
              <a:rPr lang="en-US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“Or know ye not that the unrighteous shall not inherit the kingdom of God? Be not deceived: neither fornicators, nor idolaters, nor adulterers, nor effeminate, nor abusers of themselves with mankind,  nor thieves, nor covetous, nor drunkards, nor revilers, nor extortioners, shall inherit the kingdom of God.” 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354819" y="2590800"/>
            <a:ext cx="29543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1 Corinthians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>
                <a:solidFill>
                  <a:srgbClr val="FFFF00"/>
                </a:solidFill>
                <a:latin typeface="Benguiat Bk BT" panose="02030604050306020704" pitchFamily="18" charset="0"/>
              </a:rPr>
              <a:t>6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:9-10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9320214-2F2F-4A61-B745-068513DCBAA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3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Sin is Always and Will Always be Sin</a:t>
            </a:r>
            <a:endParaRPr lang="en-US" sz="53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74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9000">
        <p:split orient="vert"/>
      </p:transition>
    </mc:Choice>
    <mc:Fallback>
      <p:transition spd="slow" advTm="19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363125"/>
            <a:ext cx="10744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Sin is Sin But Hope is in God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62400" y="2205960"/>
            <a:ext cx="7315200" cy="3733800"/>
          </a:xfrm>
        </p:spPr>
        <p:txBody>
          <a:bodyPr/>
          <a:lstStyle/>
          <a:p>
            <a:pPr algn="just"/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“For the wages of sin is death; but the gift of God is eternal life through Christ Jesus our Lord.” 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307975" y="297180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Romans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>
                <a:solidFill>
                  <a:srgbClr val="FFFF00"/>
                </a:solidFill>
                <a:latin typeface="Benguiat Bk BT" panose="02030604050306020704" pitchFamily="18" charset="0"/>
              </a:rPr>
              <a:t>6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:23</a:t>
            </a:r>
          </a:p>
        </p:txBody>
      </p:sp>
    </p:spTree>
    <p:extLst>
      <p:ext uri="{BB962C8B-B14F-4D97-AF65-F5344CB8AC3E}">
        <p14:creationId xmlns:p14="http://schemas.microsoft.com/office/powerpoint/2010/main" xmlns="" val="362632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5527"/>
            <a:ext cx="11506200" cy="606694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392F5F1-C0AB-4319-85C5-5C80E64D8A7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28700" y="1074328"/>
            <a:ext cx="10134600" cy="92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The World Says Sin is Not Sin!!”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“The Bible Says Sin Is Sin!!”</a:t>
            </a:r>
          </a:p>
          <a:p>
            <a:pPr algn="l" eaLnBrk="1" hangingPunct="1">
              <a:defRPr/>
            </a:pPr>
            <a:endParaRPr lang="en-US" sz="4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0413ED-934F-45BE-B917-EA059689D75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914400" y="5057766"/>
            <a:ext cx="1036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200" b="1" i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An Effort to Re-Define Sinful Actions</a:t>
            </a:r>
            <a:endParaRPr lang="en-US" sz="4200" b="1" i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78493B9-EA7C-EB59-1AAF-7835CC8AB8AC}"/>
              </a:ext>
            </a:extLst>
          </p:cNvPr>
          <p:cNvSpPr txBox="1"/>
          <p:nvPr/>
        </p:nvSpPr>
        <p:spPr>
          <a:xfrm>
            <a:off x="1066800" y="2372918"/>
            <a:ext cx="998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FFCC"/>
                </a:solidFill>
              </a:rPr>
              <a:t>1st John 3: 4 </a:t>
            </a:r>
            <a:r>
              <a:rPr lang="en-US" sz="2400" dirty="0">
                <a:solidFill>
                  <a:srgbClr val="FFFFCC"/>
                </a:solidFill>
              </a:rPr>
              <a:t>– “Whosever committed sin </a:t>
            </a:r>
            <a:r>
              <a:rPr lang="en-US" sz="2400" dirty="0" err="1">
                <a:solidFill>
                  <a:srgbClr val="FFFFCC"/>
                </a:solidFill>
              </a:rPr>
              <a:t>transgresseth</a:t>
            </a:r>
            <a:r>
              <a:rPr lang="en-US" sz="2400" dirty="0">
                <a:solidFill>
                  <a:srgbClr val="FFFFCC"/>
                </a:solidFill>
              </a:rPr>
              <a:t> also the law; for sin is the transgression of the law”!!</a:t>
            </a:r>
          </a:p>
          <a:p>
            <a:r>
              <a:rPr lang="en-US" sz="2400" b="1" u="sng" dirty="0">
                <a:solidFill>
                  <a:srgbClr val="FFFFCC"/>
                </a:solidFill>
              </a:rPr>
              <a:t>James 4: 17 </a:t>
            </a:r>
            <a:r>
              <a:rPr lang="en-US" sz="2400" dirty="0">
                <a:solidFill>
                  <a:srgbClr val="FFFFCC"/>
                </a:solidFill>
              </a:rPr>
              <a:t>– “Therefore to him that </a:t>
            </a:r>
            <a:r>
              <a:rPr lang="en-US" sz="2400" dirty="0" err="1">
                <a:solidFill>
                  <a:srgbClr val="FFFFCC"/>
                </a:solidFill>
              </a:rPr>
              <a:t>knoweth</a:t>
            </a:r>
            <a:r>
              <a:rPr lang="en-US" sz="2400" dirty="0">
                <a:solidFill>
                  <a:srgbClr val="FFFFCC"/>
                </a:solidFill>
              </a:rPr>
              <a:t> to do good, and doeth it not it is sin.”!!</a:t>
            </a:r>
          </a:p>
          <a:p>
            <a:r>
              <a:rPr lang="en-US" sz="2400" b="1" u="sng" dirty="0">
                <a:solidFill>
                  <a:srgbClr val="FFFFCC"/>
                </a:solidFill>
              </a:rPr>
              <a:t>Hebrews 10: 26 </a:t>
            </a:r>
            <a:r>
              <a:rPr lang="en-US" sz="2400" dirty="0">
                <a:solidFill>
                  <a:srgbClr val="FFFFCC"/>
                </a:solidFill>
              </a:rPr>
              <a:t>– “For if we sin </a:t>
            </a:r>
            <a:r>
              <a:rPr lang="en-US" sz="2400" dirty="0" err="1">
                <a:solidFill>
                  <a:srgbClr val="FFFFCC"/>
                </a:solidFill>
              </a:rPr>
              <a:t>wilfully</a:t>
            </a:r>
            <a:r>
              <a:rPr lang="en-US" sz="2400" dirty="0">
                <a:solidFill>
                  <a:srgbClr val="FFFFCC"/>
                </a:solidFill>
              </a:rPr>
              <a:t> after that we have received the knowledge of the truth, there </a:t>
            </a:r>
            <a:r>
              <a:rPr lang="en-US" sz="2400" dirty="0" err="1">
                <a:solidFill>
                  <a:srgbClr val="FFFFCC"/>
                </a:solidFill>
              </a:rPr>
              <a:t>remaineth</a:t>
            </a:r>
            <a:r>
              <a:rPr lang="en-US" sz="2400" dirty="0">
                <a:solidFill>
                  <a:srgbClr val="FFFFCC"/>
                </a:solidFill>
              </a:rPr>
              <a:t> no more sacrifice for sins”!!!</a:t>
            </a:r>
          </a:p>
        </p:txBody>
      </p:sp>
    </p:spTree>
    <p:extLst>
      <p:ext uri="{BB962C8B-B14F-4D97-AF65-F5344CB8AC3E}">
        <p14:creationId xmlns:p14="http://schemas.microsoft.com/office/powerpoint/2010/main" xmlns="" val="155018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9000">
        <p:fade/>
      </p:transition>
    </mc:Choice>
    <mc:Fallback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6D58195B-C10E-4ACE-94F7-F186CC0A3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04914" y="2197225"/>
            <a:ext cx="9982172" cy="3920058"/>
          </a:xfrm>
        </p:spPr>
        <p:txBody>
          <a:bodyPr/>
          <a:lstStyle/>
          <a:p>
            <a:r>
              <a:rPr lang="en-US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God’s Word Clearly Defines as Sin, The World Labels as Acceptable, Normal and Even Praiseworthy.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363125"/>
            <a:ext cx="10744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Sin is Not Sin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703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363125"/>
            <a:ext cx="10744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The Warning from God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8940" y="2137487"/>
            <a:ext cx="7010400" cy="4263312"/>
          </a:xfrm>
        </p:spPr>
        <p:txBody>
          <a:bodyPr/>
          <a:lstStyle/>
          <a:p>
            <a:pPr algn="just"/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“Woe to them that  call evil good, and good evil; that put darkness for light, and light for darkness; that put bitter for sweet, and sweet for bitter!.” 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460375" y="283169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Isaiah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5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:20</a:t>
            </a:r>
          </a:p>
        </p:txBody>
      </p:sp>
    </p:spTree>
    <p:extLst>
      <p:ext uri="{BB962C8B-B14F-4D97-AF65-F5344CB8AC3E}">
        <p14:creationId xmlns:p14="http://schemas.microsoft.com/office/powerpoint/2010/main" xmlns="" val="144005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6D58195B-C10E-4ACE-94F7-F186CC0A30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04914" y="2438400"/>
            <a:ext cx="9982172" cy="3920058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World Says Although Some Things are Sinful, God’s Grace Will Cover It.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363125"/>
            <a:ext cx="10744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That Sin is Not A Problem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703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417041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723900" y="363125"/>
            <a:ext cx="10744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3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Followers of God Strive Not to Sin</a:t>
            </a:r>
            <a:endParaRPr lang="en-US" sz="53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14140" y="1908675"/>
            <a:ext cx="7010400" cy="4263312"/>
          </a:xfrm>
        </p:spPr>
        <p:txBody>
          <a:bodyPr/>
          <a:lstStyle/>
          <a:p>
            <a:pPr algn="just"/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“What shall we say then? Shall we continue in sin, that grace may abound? God forbid. How shall we, that are dead to sin, live any longer therein?”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460375" y="343281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Romans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noProof="0" dirty="0">
                <a:solidFill>
                  <a:srgbClr val="FFFF00"/>
                </a:solidFill>
                <a:latin typeface="Benguiat Bk BT" panose="02030604050306020704" pitchFamily="18" charset="0"/>
              </a:rPr>
              <a:t>6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:1-2</a:t>
            </a:r>
          </a:p>
        </p:txBody>
      </p:sp>
    </p:spTree>
    <p:extLst>
      <p:ext uri="{BB962C8B-B14F-4D97-AF65-F5344CB8AC3E}">
        <p14:creationId xmlns:p14="http://schemas.microsoft.com/office/powerpoint/2010/main" xmlns="" val="395406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5000">
        <p:split orient="vert"/>
      </p:transition>
    </mc:Choice>
    <mc:Fallback>
      <p:transition spd="slow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08D900-A8F7-4DD2-A64D-6802BE6F909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Time Changes God’s Standard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DAF89CC6-897F-4BC7-9320-BD2C474F2E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10820400" cy="3920058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Society Accepts Many Things That Were Not Accepted in Previous Generations.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32387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194CCF-BC49-4E93-B659-3584DA1357B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God’s Word Does Not Change</a:t>
            </a:r>
            <a:endParaRPr lang="en-US" sz="60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8CFA064-E446-4111-AEA8-F65414DB77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48430" y="2209800"/>
            <a:ext cx="7010400" cy="3387583"/>
          </a:xfrm>
        </p:spPr>
        <p:txBody>
          <a:bodyPr/>
          <a:lstStyle/>
          <a:p>
            <a:pPr algn="just"/>
            <a:r>
              <a:rPr lang="en-US" sz="4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“Heaven and earth shall pass away: but my words shall not pass away.”</a:t>
            </a:r>
            <a:r>
              <a:rPr 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xmlns="" id="{A8CC2A0E-D088-4032-A6BB-B61941298FCA}"/>
              </a:ext>
            </a:extLst>
          </p:cNvPr>
          <p:cNvSpPr txBox="1">
            <a:spLocks/>
          </p:cNvSpPr>
          <p:nvPr/>
        </p:nvSpPr>
        <p:spPr>
          <a:xfrm>
            <a:off x="381000" y="2514600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Luke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srgbClr val="FFFF00"/>
                </a:solidFill>
                <a:latin typeface="Benguiat Bk BT" panose="02030604050306020704" pitchFamily="18" charset="0"/>
              </a:rPr>
              <a:t>21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enguiat Bk BT" panose="02030604050306020704" pitchFamily="18" charset="0"/>
                <a:ea typeface="+mj-ea"/>
                <a:cs typeface="+mj-cs"/>
              </a:rPr>
              <a:t>:33</a:t>
            </a:r>
          </a:p>
        </p:txBody>
      </p:sp>
    </p:spTree>
    <p:extLst>
      <p:ext uri="{BB962C8B-B14F-4D97-AF65-F5344CB8AC3E}">
        <p14:creationId xmlns:p14="http://schemas.microsoft.com/office/powerpoint/2010/main" xmlns="" val="1004907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4000">
        <p:split orient="vert"/>
      </p:transition>
    </mc:Choice>
    <mc:Fallback>
      <p:transition spd="slow" advTm="1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5B1B349E-91BD-4917-9912-E2FE7BCC7A69}"/>
              </a:ext>
            </a:extLst>
          </p:cNvPr>
          <p:cNvSpPr/>
          <p:nvPr/>
        </p:nvSpPr>
        <p:spPr>
          <a:xfrm>
            <a:off x="342900" y="390083"/>
            <a:ext cx="11506200" cy="1295025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9" name="AutoShape 9" descr="Related image">
            <a:extLst>
              <a:ext uri="{FF2B5EF4-FFF2-40B4-BE49-F238E27FC236}">
                <a16:creationId xmlns:a16="http://schemas.microsoft.com/office/drawing/2014/main" xmlns="" id="{D07BB447-3E5E-4827-92A8-6493BE001E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3A065B1-A609-43C3-B894-895D95E6EAFD}"/>
              </a:ext>
            </a:extLst>
          </p:cNvPr>
          <p:cNvSpPr/>
          <p:nvPr/>
        </p:nvSpPr>
        <p:spPr>
          <a:xfrm>
            <a:off x="149810" y="228600"/>
            <a:ext cx="11892380" cy="6400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C08D900-A8F7-4DD2-A64D-6802BE6F909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2900" y="363125"/>
            <a:ext cx="11506200" cy="12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5800" b="1" dirty="0">
                <a:solidFill>
                  <a:srgbClr val="FFC000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 Bk BT" panose="02030604050306020704" pitchFamily="18" charset="0"/>
                <a:ea typeface="Tahoma" pitchFamily="34" charset="0"/>
                <a:cs typeface="Times New Roman" pitchFamily="18" charset="0"/>
              </a:rPr>
              <a:t>Culture Changes God’s Standard</a:t>
            </a:r>
            <a:endParaRPr lang="en-US" sz="5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74BFBE4F-8075-495A-9B4B-40D149EF76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10820400" cy="4191000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World Says Culture Determines What is Right and Wrong.  But We Are All Held to the Same Standard.</a:t>
            </a:r>
          </a:p>
        </p:txBody>
      </p:sp>
    </p:spTree>
    <p:extLst>
      <p:ext uri="{BB962C8B-B14F-4D97-AF65-F5344CB8AC3E}">
        <p14:creationId xmlns:p14="http://schemas.microsoft.com/office/powerpoint/2010/main" xmlns="" val="206664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Tm="12000">
        <p:split orient="vert"/>
      </p:transition>
    </mc:Choice>
    <mc:Fallback>
      <p:transition spd="slow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568</Words>
  <Application>Microsoft Office PowerPoint</Application>
  <PresentationFormat>Custom</PresentationFormat>
  <Paragraphs>51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 of Worship</dc:title>
  <dc:creator>Steve Klein</dc:creator>
  <cp:lastModifiedBy>Windows User</cp:lastModifiedBy>
  <cp:revision>367</cp:revision>
  <dcterms:created xsi:type="dcterms:W3CDTF">2013-08-12T14:39:11Z</dcterms:created>
  <dcterms:modified xsi:type="dcterms:W3CDTF">2024-02-18T23:32:06Z</dcterms:modified>
</cp:coreProperties>
</file>