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Lyles" initials="AL" lastIdx="1" clrIdx="0">
    <p:extLst>
      <p:ext uri="{19B8F6BF-5375-455C-9EA6-DF929625EA0E}">
        <p15:presenceInfo xmlns:p15="http://schemas.microsoft.com/office/powerpoint/2012/main" userId="b8879171e291ba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9" d="100"/>
          <a:sy n="89" d="100"/>
        </p:scale>
        <p:origin x="61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Lyles" userId="b8879171e291ba88" providerId="LiveId" clId="{DD2ED345-496A-40DB-94EB-6D5B7D0C8754}"/>
    <pc:docChg chg="custSel addSld modSld">
      <pc:chgData name="Al Lyles" userId="b8879171e291ba88" providerId="LiveId" clId="{DD2ED345-496A-40DB-94EB-6D5B7D0C8754}" dt="2020-01-18T22:19:58.988" v="1067" actId="1076"/>
      <pc:docMkLst>
        <pc:docMk/>
      </pc:docMkLst>
      <pc:sldChg chg="modSp">
        <pc:chgData name="Al Lyles" userId="b8879171e291ba88" providerId="LiveId" clId="{DD2ED345-496A-40DB-94EB-6D5B7D0C8754}" dt="2020-01-18T21:43:07.481" v="591" actId="14100"/>
        <pc:sldMkLst>
          <pc:docMk/>
          <pc:sldMk cId="1125303147" sldId="256"/>
        </pc:sldMkLst>
        <pc:spChg chg="mod">
          <ac:chgData name="Al Lyles" userId="b8879171e291ba88" providerId="LiveId" clId="{DD2ED345-496A-40DB-94EB-6D5B7D0C8754}" dt="2020-01-18T21:43:03.512" v="590" actId="14100"/>
          <ac:spMkLst>
            <pc:docMk/>
            <pc:sldMk cId="1125303147" sldId="256"/>
            <ac:spMk id="2" creationId="{65146BD9-1D48-4A7D-B2CA-9E3610129EDF}"/>
          </ac:spMkLst>
        </pc:spChg>
        <pc:spChg chg="mod">
          <ac:chgData name="Al Lyles" userId="b8879171e291ba88" providerId="LiveId" clId="{DD2ED345-496A-40DB-94EB-6D5B7D0C8754}" dt="2020-01-18T21:43:07.481" v="591" actId="14100"/>
          <ac:spMkLst>
            <pc:docMk/>
            <pc:sldMk cId="1125303147" sldId="256"/>
            <ac:spMk id="3" creationId="{507D8536-96A9-4A68-82CD-0BDA154AF9E5}"/>
          </ac:spMkLst>
        </pc:spChg>
      </pc:sldChg>
      <pc:sldChg chg="modSp">
        <pc:chgData name="Al Lyles" userId="b8879171e291ba88" providerId="LiveId" clId="{DD2ED345-496A-40DB-94EB-6D5B7D0C8754}" dt="2020-01-18T21:41:53.594" v="584" actId="115"/>
        <pc:sldMkLst>
          <pc:docMk/>
          <pc:sldMk cId="1328957038" sldId="257"/>
        </pc:sldMkLst>
        <pc:spChg chg="mod">
          <ac:chgData name="Al Lyles" userId="b8879171e291ba88" providerId="LiveId" clId="{DD2ED345-496A-40DB-94EB-6D5B7D0C8754}" dt="2020-01-18T21:41:16.117" v="581" actId="113"/>
          <ac:spMkLst>
            <pc:docMk/>
            <pc:sldMk cId="1328957038" sldId="257"/>
            <ac:spMk id="2" creationId="{44CA8EBE-17EB-49C3-9386-3A495B4F0965}"/>
          </ac:spMkLst>
        </pc:spChg>
        <pc:spChg chg="mod">
          <ac:chgData name="Al Lyles" userId="b8879171e291ba88" providerId="LiveId" clId="{DD2ED345-496A-40DB-94EB-6D5B7D0C8754}" dt="2020-01-18T21:41:53.594" v="584" actId="115"/>
          <ac:spMkLst>
            <pc:docMk/>
            <pc:sldMk cId="1328957038" sldId="257"/>
            <ac:spMk id="3" creationId="{2B904DF9-28B5-469B-8030-E844A0C9C5D0}"/>
          </ac:spMkLst>
        </pc:spChg>
      </pc:sldChg>
      <pc:sldChg chg="modSp add">
        <pc:chgData name="Al Lyles" userId="b8879171e291ba88" providerId="LiveId" clId="{DD2ED345-496A-40DB-94EB-6D5B7D0C8754}" dt="2020-01-18T21:39:30.181" v="576" actId="113"/>
        <pc:sldMkLst>
          <pc:docMk/>
          <pc:sldMk cId="2516340617" sldId="258"/>
        </pc:sldMkLst>
        <pc:spChg chg="mod">
          <ac:chgData name="Al Lyles" userId="b8879171e291ba88" providerId="LiveId" clId="{DD2ED345-496A-40DB-94EB-6D5B7D0C8754}" dt="2020-01-18T21:39:30.181" v="576" actId="113"/>
          <ac:spMkLst>
            <pc:docMk/>
            <pc:sldMk cId="2516340617" sldId="258"/>
            <ac:spMk id="2" creationId="{8802100F-3E90-4356-B4F7-8C7941FB4F40}"/>
          </ac:spMkLst>
        </pc:spChg>
        <pc:spChg chg="mod">
          <ac:chgData name="Al Lyles" userId="b8879171e291ba88" providerId="LiveId" clId="{DD2ED345-496A-40DB-94EB-6D5B7D0C8754}" dt="2020-01-18T21:38:57.488" v="574" actId="27636"/>
          <ac:spMkLst>
            <pc:docMk/>
            <pc:sldMk cId="2516340617" sldId="258"/>
            <ac:spMk id="3" creationId="{DB002DCD-FECE-4E45-AE0E-9944B2714528}"/>
          </ac:spMkLst>
        </pc:spChg>
      </pc:sldChg>
      <pc:sldChg chg="modSp add">
        <pc:chgData name="Al Lyles" userId="b8879171e291ba88" providerId="LiveId" clId="{DD2ED345-496A-40DB-94EB-6D5B7D0C8754}" dt="2020-01-18T21:38:32.785" v="572" actId="113"/>
        <pc:sldMkLst>
          <pc:docMk/>
          <pc:sldMk cId="2024604498" sldId="259"/>
        </pc:sldMkLst>
        <pc:spChg chg="mod">
          <ac:chgData name="Al Lyles" userId="b8879171e291ba88" providerId="LiveId" clId="{DD2ED345-496A-40DB-94EB-6D5B7D0C8754}" dt="2020-01-18T21:37:23.030" v="569" actId="27636"/>
          <ac:spMkLst>
            <pc:docMk/>
            <pc:sldMk cId="2024604498" sldId="259"/>
            <ac:spMk id="2" creationId="{13939CE0-EDEC-4ECB-9EC9-0C8D63A842D4}"/>
          </ac:spMkLst>
        </pc:spChg>
        <pc:spChg chg="mod">
          <ac:chgData name="Al Lyles" userId="b8879171e291ba88" providerId="LiveId" clId="{DD2ED345-496A-40DB-94EB-6D5B7D0C8754}" dt="2020-01-18T21:38:32.785" v="572" actId="113"/>
          <ac:spMkLst>
            <pc:docMk/>
            <pc:sldMk cId="2024604498" sldId="259"/>
            <ac:spMk id="3" creationId="{BA6CF1BD-45BE-42C5-8E23-9B28DDE7CBB2}"/>
          </ac:spMkLst>
        </pc:spChg>
      </pc:sldChg>
      <pc:sldChg chg="modSp add">
        <pc:chgData name="Al Lyles" userId="b8879171e291ba88" providerId="LiveId" clId="{DD2ED345-496A-40DB-94EB-6D5B7D0C8754}" dt="2020-01-18T22:03:15.157" v="899" actId="1076"/>
        <pc:sldMkLst>
          <pc:docMk/>
          <pc:sldMk cId="3160411879" sldId="260"/>
        </pc:sldMkLst>
        <pc:spChg chg="mod">
          <ac:chgData name="Al Lyles" userId="b8879171e291ba88" providerId="LiveId" clId="{DD2ED345-496A-40DB-94EB-6D5B7D0C8754}" dt="2020-01-18T22:03:15.157" v="899" actId="1076"/>
          <ac:spMkLst>
            <pc:docMk/>
            <pc:sldMk cId="3160411879" sldId="260"/>
            <ac:spMk id="2" creationId="{B72597EB-4C95-47C0-B41C-601B3DEB26E2}"/>
          </ac:spMkLst>
        </pc:spChg>
        <pc:spChg chg="mod">
          <ac:chgData name="Al Lyles" userId="b8879171e291ba88" providerId="LiveId" clId="{DD2ED345-496A-40DB-94EB-6D5B7D0C8754}" dt="2020-01-18T22:02:32.812" v="898" actId="13822"/>
          <ac:spMkLst>
            <pc:docMk/>
            <pc:sldMk cId="3160411879" sldId="260"/>
            <ac:spMk id="3" creationId="{C6217AF4-2406-44CA-8714-291705675F89}"/>
          </ac:spMkLst>
        </pc:spChg>
      </pc:sldChg>
      <pc:sldChg chg="modSp add addCm modCm">
        <pc:chgData name="Al Lyles" userId="b8879171e291ba88" providerId="LiveId" clId="{DD2ED345-496A-40DB-94EB-6D5B7D0C8754}" dt="2020-01-18T22:19:58.988" v="1067" actId="1076"/>
        <pc:sldMkLst>
          <pc:docMk/>
          <pc:sldMk cId="3720420648" sldId="261"/>
        </pc:sldMkLst>
        <pc:spChg chg="mod">
          <ac:chgData name="Al Lyles" userId="b8879171e291ba88" providerId="LiveId" clId="{DD2ED345-496A-40DB-94EB-6D5B7D0C8754}" dt="2020-01-18T22:17:21.057" v="1049" actId="14100"/>
          <ac:spMkLst>
            <pc:docMk/>
            <pc:sldMk cId="3720420648" sldId="261"/>
            <ac:spMk id="2" creationId="{0169CE1E-FC36-4E48-84CB-77614EC59F0E}"/>
          </ac:spMkLst>
        </pc:spChg>
        <pc:spChg chg="mod">
          <ac:chgData name="Al Lyles" userId="b8879171e291ba88" providerId="LiveId" clId="{DD2ED345-496A-40DB-94EB-6D5B7D0C8754}" dt="2020-01-18T22:19:58.988" v="1067" actId="1076"/>
          <ac:spMkLst>
            <pc:docMk/>
            <pc:sldMk cId="3720420648" sldId="261"/>
            <ac:spMk id="3" creationId="{37293A18-F2FA-4753-B901-BFF95B422F6E}"/>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1-18T16:11:32.762" idx="1">
    <p:pos x="3762" y="3354"/>
    <p:text/>
    <p:extLst>
      <p:ext uri="{C676402C-5697-4E1C-873F-D02D1690AC5C}">
        <p15:threadingInfo xmlns:p15="http://schemas.microsoft.com/office/powerpoint/2012/main" timeZoneBias="36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BCF15-C3CC-4F55-8083-A3E936A652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53B7EF-C7E5-4E68-AC79-6858576B4C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B40FCC-4566-402B-B0CA-461AA8B6775F}"/>
              </a:ext>
            </a:extLst>
          </p:cNvPr>
          <p:cNvSpPr>
            <a:spLocks noGrp="1"/>
          </p:cNvSpPr>
          <p:nvPr>
            <p:ph type="dt" sz="half" idx="10"/>
          </p:nvPr>
        </p:nvSpPr>
        <p:spPr/>
        <p:txBody>
          <a:bodyPr/>
          <a:lstStyle/>
          <a:p>
            <a:fld id="{36BB9771-DDDD-4CBD-94D7-C1BB7E388B88}" type="datetimeFigureOut">
              <a:rPr lang="en-US" smtClean="0"/>
              <a:t>12/10/2023</a:t>
            </a:fld>
            <a:endParaRPr lang="en-US"/>
          </a:p>
        </p:txBody>
      </p:sp>
      <p:sp>
        <p:nvSpPr>
          <p:cNvPr id="5" name="Footer Placeholder 4">
            <a:extLst>
              <a:ext uri="{FF2B5EF4-FFF2-40B4-BE49-F238E27FC236}">
                <a16:creationId xmlns:a16="http://schemas.microsoft.com/office/drawing/2014/main" id="{4FD53EB2-67D7-406F-A41D-A20E5D6146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6E985-7E68-4F1C-8958-1C9CEE9133AF}"/>
              </a:ext>
            </a:extLst>
          </p:cNvPr>
          <p:cNvSpPr>
            <a:spLocks noGrp="1"/>
          </p:cNvSpPr>
          <p:nvPr>
            <p:ph type="sldNum" sz="quarter" idx="12"/>
          </p:nvPr>
        </p:nvSpPr>
        <p:spPr/>
        <p:txBody>
          <a:bodyPr/>
          <a:lstStyle/>
          <a:p>
            <a:fld id="{1F3200D0-0D16-4F7D-BD4B-973B6AB24085}" type="slidenum">
              <a:rPr lang="en-US" smtClean="0"/>
              <a:t>‹#›</a:t>
            </a:fld>
            <a:endParaRPr lang="en-US"/>
          </a:p>
        </p:txBody>
      </p:sp>
    </p:spTree>
    <p:extLst>
      <p:ext uri="{BB962C8B-B14F-4D97-AF65-F5344CB8AC3E}">
        <p14:creationId xmlns:p14="http://schemas.microsoft.com/office/powerpoint/2010/main" val="3646742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41401-C49A-484E-8672-E4D8FB1BF8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AA4109-F4F8-46D9-B5DA-3DAD931563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4C787E-74AE-4DCA-84E3-182621DF9DB6}"/>
              </a:ext>
            </a:extLst>
          </p:cNvPr>
          <p:cNvSpPr>
            <a:spLocks noGrp="1"/>
          </p:cNvSpPr>
          <p:nvPr>
            <p:ph type="dt" sz="half" idx="10"/>
          </p:nvPr>
        </p:nvSpPr>
        <p:spPr/>
        <p:txBody>
          <a:bodyPr/>
          <a:lstStyle/>
          <a:p>
            <a:fld id="{36BB9771-DDDD-4CBD-94D7-C1BB7E388B88}" type="datetimeFigureOut">
              <a:rPr lang="en-US" smtClean="0"/>
              <a:t>12/10/2023</a:t>
            </a:fld>
            <a:endParaRPr lang="en-US"/>
          </a:p>
        </p:txBody>
      </p:sp>
      <p:sp>
        <p:nvSpPr>
          <p:cNvPr id="5" name="Footer Placeholder 4">
            <a:extLst>
              <a:ext uri="{FF2B5EF4-FFF2-40B4-BE49-F238E27FC236}">
                <a16:creationId xmlns:a16="http://schemas.microsoft.com/office/drawing/2014/main" id="{F77A9549-CA57-48C9-922A-98BB84C5B8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8671EF-1F54-485F-8543-D909200F6748}"/>
              </a:ext>
            </a:extLst>
          </p:cNvPr>
          <p:cNvSpPr>
            <a:spLocks noGrp="1"/>
          </p:cNvSpPr>
          <p:nvPr>
            <p:ph type="sldNum" sz="quarter" idx="12"/>
          </p:nvPr>
        </p:nvSpPr>
        <p:spPr/>
        <p:txBody>
          <a:bodyPr/>
          <a:lstStyle/>
          <a:p>
            <a:fld id="{1F3200D0-0D16-4F7D-BD4B-973B6AB24085}" type="slidenum">
              <a:rPr lang="en-US" smtClean="0"/>
              <a:t>‹#›</a:t>
            </a:fld>
            <a:endParaRPr lang="en-US"/>
          </a:p>
        </p:txBody>
      </p:sp>
    </p:spTree>
    <p:extLst>
      <p:ext uri="{BB962C8B-B14F-4D97-AF65-F5344CB8AC3E}">
        <p14:creationId xmlns:p14="http://schemas.microsoft.com/office/powerpoint/2010/main" val="219269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BFAB5A-DC75-4168-8836-30AB6CE9A5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1ED534-6266-4F1B-B061-C41AE53334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7A12F5-D07E-4A15-9F0B-F9F00C01CEAD}"/>
              </a:ext>
            </a:extLst>
          </p:cNvPr>
          <p:cNvSpPr>
            <a:spLocks noGrp="1"/>
          </p:cNvSpPr>
          <p:nvPr>
            <p:ph type="dt" sz="half" idx="10"/>
          </p:nvPr>
        </p:nvSpPr>
        <p:spPr/>
        <p:txBody>
          <a:bodyPr/>
          <a:lstStyle/>
          <a:p>
            <a:fld id="{36BB9771-DDDD-4CBD-94D7-C1BB7E388B88}" type="datetimeFigureOut">
              <a:rPr lang="en-US" smtClean="0"/>
              <a:t>12/10/2023</a:t>
            </a:fld>
            <a:endParaRPr lang="en-US"/>
          </a:p>
        </p:txBody>
      </p:sp>
      <p:sp>
        <p:nvSpPr>
          <p:cNvPr id="5" name="Footer Placeholder 4">
            <a:extLst>
              <a:ext uri="{FF2B5EF4-FFF2-40B4-BE49-F238E27FC236}">
                <a16:creationId xmlns:a16="http://schemas.microsoft.com/office/drawing/2014/main" id="{177190AC-B915-480D-B53A-A6FA0CC777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F33C7-36C8-4F15-99FD-499417346064}"/>
              </a:ext>
            </a:extLst>
          </p:cNvPr>
          <p:cNvSpPr>
            <a:spLocks noGrp="1"/>
          </p:cNvSpPr>
          <p:nvPr>
            <p:ph type="sldNum" sz="quarter" idx="12"/>
          </p:nvPr>
        </p:nvSpPr>
        <p:spPr/>
        <p:txBody>
          <a:bodyPr/>
          <a:lstStyle/>
          <a:p>
            <a:fld id="{1F3200D0-0D16-4F7D-BD4B-973B6AB24085}" type="slidenum">
              <a:rPr lang="en-US" smtClean="0"/>
              <a:t>‹#›</a:t>
            </a:fld>
            <a:endParaRPr lang="en-US"/>
          </a:p>
        </p:txBody>
      </p:sp>
    </p:spTree>
    <p:extLst>
      <p:ext uri="{BB962C8B-B14F-4D97-AF65-F5344CB8AC3E}">
        <p14:creationId xmlns:p14="http://schemas.microsoft.com/office/powerpoint/2010/main" val="299499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7C776-4E14-4283-A4C9-2F52CEDD0A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9DB950-158A-41F2-BCEE-06ED15D2B1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5A558B-0F48-4483-A222-30B6EEFEE4C3}"/>
              </a:ext>
            </a:extLst>
          </p:cNvPr>
          <p:cNvSpPr>
            <a:spLocks noGrp="1"/>
          </p:cNvSpPr>
          <p:nvPr>
            <p:ph type="dt" sz="half" idx="10"/>
          </p:nvPr>
        </p:nvSpPr>
        <p:spPr/>
        <p:txBody>
          <a:bodyPr/>
          <a:lstStyle/>
          <a:p>
            <a:fld id="{36BB9771-DDDD-4CBD-94D7-C1BB7E388B88}" type="datetimeFigureOut">
              <a:rPr lang="en-US" smtClean="0"/>
              <a:t>12/10/2023</a:t>
            </a:fld>
            <a:endParaRPr lang="en-US"/>
          </a:p>
        </p:txBody>
      </p:sp>
      <p:sp>
        <p:nvSpPr>
          <p:cNvPr id="5" name="Footer Placeholder 4">
            <a:extLst>
              <a:ext uri="{FF2B5EF4-FFF2-40B4-BE49-F238E27FC236}">
                <a16:creationId xmlns:a16="http://schemas.microsoft.com/office/drawing/2014/main" id="{1B5E51EB-E19C-40D7-B82E-C55BE3B5AD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A725D5-0E9A-4F7E-B251-4DFBBFDAAB3C}"/>
              </a:ext>
            </a:extLst>
          </p:cNvPr>
          <p:cNvSpPr>
            <a:spLocks noGrp="1"/>
          </p:cNvSpPr>
          <p:nvPr>
            <p:ph type="sldNum" sz="quarter" idx="12"/>
          </p:nvPr>
        </p:nvSpPr>
        <p:spPr/>
        <p:txBody>
          <a:bodyPr/>
          <a:lstStyle/>
          <a:p>
            <a:fld id="{1F3200D0-0D16-4F7D-BD4B-973B6AB24085}" type="slidenum">
              <a:rPr lang="en-US" smtClean="0"/>
              <a:t>‹#›</a:t>
            </a:fld>
            <a:endParaRPr lang="en-US"/>
          </a:p>
        </p:txBody>
      </p:sp>
    </p:spTree>
    <p:extLst>
      <p:ext uri="{BB962C8B-B14F-4D97-AF65-F5344CB8AC3E}">
        <p14:creationId xmlns:p14="http://schemas.microsoft.com/office/powerpoint/2010/main" val="318705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98636-18D8-469C-96B1-E73C0C0999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37FBCA-BBED-4C60-8ABB-44A665098D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4FD9EA-D4A3-470B-B2F0-23AF6F3B066B}"/>
              </a:ext>
            </a:extLst>
          </p:cNvPr>
          <p:cNvSpPr>
            <a:spLocks noGrp="1"/>
          </p:cNvSpPr>
          <p:nvPr>
            <p:ph type="dt" sz="half" idx="10"/>
          </p:nvPr>
        </p:nvSpPr>
        <p:spPr/>
        <p:txBody>
          <a:bodyPr/>
          <a:lstStyle/>
          <a:p>
            <a:fld id="{36BB9771-DDDD-4CBD-94D7-C1BB7E388B88}" type="datetimeFigureOut">
              <a:rPr lang="en-US" smtClean="0"/>
              <a:t>12/10/2023</a:t>
            </a:fld>
            <a:endParaRPr lang="en-US"/>
          </a:p>
        </p:txBody>
      </p:sp>
      <p:sp>
        <p:nvSpPr>
          <p:cNvPr id="5" name="Footer Placeholder 4">
            <a:extLst>
              <a:ext uri="{FF2B5EF4-FFF2-40B4-BE49-F238E27FC236}">
                <a16:creationId xmlns:a16="http://schemas.microsoft.com/office/drawing/2014/main" id="{C6557419-77EA-4EBA-B058-7C17330366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90574B-521B-42EE-A8AF-6107C43B2647}"/>
              </a:ext>
            </a:extLst>
          </p:cNvPr>
          <p:cNvSpPr>
            <a:spLocks noGrp="1"/>
          </p:cNvSpPr>
          <p:nvPr>
            <p:ph type="sldNum" sz="quarter" idx="12"/>
          </p:nvPr>
        </p:nvSpPr>
        <p:spPr/>
        <p:txBody>
          <a:bodyPr/>
          <a:lstStyle/>
          <a:p>
            <a:fld id="{1F3200D0-0D16-4F7D-BD4B-973B6AB24085}" type="slidenum">
              <a:rPr lang="en-US" smtClean="0"/>
              <a:t>‹#›</a:t>
            </a:fld>
            <a:endParaRPr lang="en-US"/>
          </a:p>
        </p:txBody>
      </p:sp>
    </p:spTree>
    <p:extLst>
      <p:ext uri="{BB962C8B-B14F-4D97-AF65-F5344CB8AC3E}">
        <p14:creationId xmlns:p14="http://schemas.microsoft.com/office/powerpoint/2010/main" val="3864299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998DF-B291-48B4-8F79-9060745D8A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EE1F57-0CF7-4A5E-9452-516E31C658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F69A71-D031-49C0-83EB-7E754D0EE6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2F7C1F-E165-4C2F-BF7E-A0AEC0C45F7A}"/>
              </a:ext>
            </a:extLst>
          </p:cNvPr>
          <p:cNvSpPr>
            <a:spLocks noGrp="1"/>
          </p:cNvSpPr>
          <p:nvPr>
            <p:ph type="dt" sz="half" idx="10"/>
          </p:nvPr>
        </p:nvSpPr>
        <p:spPr/>
        <p:txBody>
          <a:bodyPr/>
          <a:lstStyle/>
          <a:p>
            <a:fld id="{36BB9771-DDDD-4CBD-94D7-C1BB7E388B88}" type="datetimeFigureOut">
              <a:rPr lang="en-US" smtClean="0"/>
              <a:t>12/10/2023</a:t>
            </a:fld>
            <a:endParaRPr lang="en-US"/>
          </a:p>
        </p:txBody>
      </p:sp>
      <p:sp>
        <p:nvSpPr>
          <p:cNvPr id="6" name="Footer Placeholder 5">
            <a:extLst>
              <a:ext uri="{FF2B5EF4-FFF2-40B4-BE49-F238E27FC236}">
                <a16:creationId xmlns:a16="http://schemas.microsoft.com/office/drawing/2014/main" id="{34343444-4CE2-418E-A809-A658463C22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CEFB4C-3918-460E-900B-5331B723F5A6}"/>
              </a:ext>
            </a:extLst>
          </p:cNvPr>
          <p:cNvSpPr>
            <a:spLocks noGrp="1"/>
          </p:cNvSpPr>
          <p:nvPr>
            <p:ph type="sldNum" sz="quarter" idx="12"/>
          </p:nvPr>
        </p:nvSpPr>
        <p:spPr/>
        <p:txBody>
          <a:bodyPr/>
          <a:lstStyle/>
          <a:p>
            <a:fld id="{1F3200D0-0D16-4F7D-BD4B-973B6AB24085}" type="slidenum">
              <a:rPr lang="en-US" smtClean="0"/>
              <a:t>‹#›</a:t>
            </a:fld>
            <a:endParaRPr lang="en-US"/>
          </a:p>
        </p:txBody>
      </p:sp>
    </p:spTree>
    <p:extLst>
      <p:ext uri="{BB962C8B-B14F-4D97-AF65-F5344CB8AC3E}">
        <p14:creationId xmlns:p14="http://schemas.microsoft.com/office/powerpoint/2010/main" val="4104298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1F5C9-26A3-41EC-9EA9-914F72811E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EC661D-9932-4318-913F-0CDDB867AB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D58009-76F4-4F85-9439-24C58072D8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9CA66E-0787-4A8D-8CAD-5D42500983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6BDABD-8EE3-4626-ABE7-4CB6EB1D43E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808D52-4CAC-4FB3-AAA7-0C38BF2DF0CC}"/>
              </a:ext>
            </a:extLst>
          </p:cNvPr>
          <p:cNvSpPr>
            <a:spLocks noGrp="1"/>
          </p:cNvSpPr>
          <p:nvPr>
            <p:ph type="dt" sz="half" idx="10"/>
          </p:nvPr>
        </p:nvSpPr>
        <p:spPr/>
        <p:txBody>
          <a:bodyPr/>
          <a:lstStyle/>
          <a:p>
            <a:fld id="{36BB9771-DDDD-4CBD-94D7-C1BB7E388B88}" type="datetimeFigureOut">
              <a:rPr lang="en-US" smtClean="0"/>
              <a:t>12/10/2023</a:t>
            </a:fld>
            <a:endParaRPr lang="en-US"/>
          </a:p>
        </p:txBody>
      </p:sp>
      <p:sp>
        <p:nvSpPr>
          <p:cNvPr id="8" name="Footer Placeholder 7">
            <a:extLst>
              <a:ext uri="{FF2B5EF4-FFF2-40B4-BE49-F238E27FC236}">
                <a16:creationId xmlns:a16="http://schemas.microsoft.com/office/drawing/2014/main" id="{67DD098E-3E08-482A-A488-101E4EE927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E80065-D0A1-4D27-98FE-B37902C20405}"/>
              </a:ext>
            </a:extLst>
          </p:cNvPr>
          <p:cNvSpPr>
            <a:spLocks noGrp="1"/>
          </p:cNvSpPr>
          <p:nvPr>
            <p:ph type="sldNum" sz="quarter" idx="12"/>
          </p:nvPr>
        </p:nvSpPr>
        <p:spPr/>
        <p:txBody>
          <a:bodyPr/>
          <a:lstStyle/>
          <a:p>
            <a:fld id="{1F3200D0-0D16-4F7D-BD4B-973B6AB24085}" type="slidenum">
              <a:rPr lang="en-US" smtClean="0"/>
              <a:t>‹#›</a:t>
            </a:fld>
            <a:endParaRPr lang="en-US"/>
          </a:p>
        </p:txBody>
      </p:sp>
    </p:spTree>
    <p:extLst>
      <p:ext uri="{BB962C8B-B14F-4D97-AF65-F5344CB8AC3E}">
        <p14:creationId xmlns:p14="http://schemas.microsoft.com/office/powerpoint/2010/main" val="2760555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A8609-CDE5-44E1-8723-C18F065CFF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47AD14-7764-4425-AD6E-7CB8086AD5FB}"/>
              </a:ext>
            </a:extLst>
          </p:cNvPr>
          <p:cNvSpPr>
            <a:spLocks noGrp="1"/>
          </p:cNvSpPr>
          <p:nvPr>
            <p:ph type="dt" sz="half" idx="10"/>
          </p:nvPr>
        </p:nvSpPr>
        <p:spPr/>
        <p:txBody>
          <a:bodyPr/>
          <a:lstStyle/>
          <a:p>
            <a:fld id="{36BB9771-DDDD-4CBD-94D7-C1BB7E388B88}" type="datetimeFigureOut">
              <a:rPr lang="en-US" smtClean="0"/>
              <a:t>12/10/2023</a:t>
            </a:fld>
            <a:endParaRPr lang="en-US"/>
          </a:p>
        </p:txBody>
      </p:sp>
      <p:sp>
        <p:nvSpPr>
          <p:cNvPr id="4" name="Footer Placeholder 3">
            <a:extLst>
              <a:ext uri="{FF2B5EF4-FFF2-40B4-BE49-F238E27FC236}">
                <a16:creationId xmlns:a16="http://schemas.microsoft.com/office/drawing/2014/main" id="{6464F1C8-41E9-4459-8992-055F76E843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69C4BE-DA09-4AD0-BFDA-89C99036B256}"/>
              </a:ext>
            </a:extLst>
          </p:cNvPr>
          <p:cNvSpPr>
            <a:spLocks noGrp="1"/>
          </p:cNvSpPr>
          <p:nvPr>
            <p:ph type="sldNum" sz="quarter" idx="12"/>
          </p:nvPr>
        </p:nvSpPr>
        <p:spPr/>
        <p:txBody>
          <a:bodyPr/>
          <a:lstStyle/>
          <a:p>
            <a:fld id="{1F3200D0-0D16-4F7D-BD4B-973B6AB24085}" type="slidenum">
              <a:rPr lang="en-US" smtClean="0"/>
              <a:t>‹#›</a:t>
            </a:fld>
            <a:endParaRPr lang="en-US"/>
          </a:p>
        </p:txBody>
      </p:sp>
    </p:spTree>
    <p:extLst>
      <p:ext uri="{BB962C8B-B14F-4D97-AF65-F5344CB8AC3E}">
        <p14:creationId xmlns:p14="http://schemas.microsoft.com/office/powerpoint/2010/main" val="3078521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0064E4-03A4-48F6-A1A5-9936C20A94B9}"/>
              </a:ext>
            </a:extLst>
          </p:cNvPr>
          <p:cNvSpPr>
            <a:spLocks noGrp="1"/>
          </p:cNvSpPr>
          <p:nvPr>
            <p:ph type="dt" sz="half" idx="10"/>
          </p:nvPr>
        </p:nvSpPr>
        <p:spPr/>
        <p:txBody>
          <a:bodyPr/>
          <a:lstStyle/>
          <a:p>
            <a:fld id="{36BB9771-DDDD-4CBD-94D7-C1BB7E388B88}" type="datetimeFigureOut">
              <a:rPr lang="en-US" smtClean="0"/>
              <a:t>12/10/2023</a:t>
            </a:fld>
            <a:endParaRPr lang="en-US"/>
          </a:p>
        </p:txBody>
      </p:sp>
      <p:sp>
        <p:nvSpPr>
          <p:cNvPr id="3" name="Footer Placeholder 2">
            <a:extLst>
              <a:ext uri="{FF2B5EF4-FFF2-40B4-BE49-F238E27FC236}">
                <a16:creationId xmlns:a16="http://schemas.microsoft.com/office/drawing/2014/main" id="{AB232442-D631-41B6-BDA2-AA99B8C93F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EDD5C5-FA4A-4E00-B51C-C2359D31A71A}"/>
              </a:ext>
            </a:extLst>
          </p:cNvPr>
          <p:cNvSpPr>
            <a:spLocks noGrp="1"/>
          </p:cNvSpPr>
          <p:nvPr>
            <p:ph type="sldNum" sz="quarter" idx="12"/>
          </p:nvPr>
        </p:nvSpPr>
        <p:spPr/>
        <p:txBody>
          <a:bodyPr/>
          <a:lstStyle/>
          <a:p>
            <a:fld id="{1F3200D0-0D16-4F7D-BD4B-973B6AB24085}" type="slidenum">
              <a:rPr lang="en-US" smtClean="0"/>
              <a:t>‹#›</a:t>
            </a:fld>
            <a:endParaRPr lang="en-US"/>
          </a:p>
        </p:txBody>
      </p:sp>
    </p:spTree>
    <p:extLst>
      <p:ext uri="{BB962C8B-B14F-4D97-AF65-F5344CB8AC3E}">
        <p14:creationId xmlns:p14="http://schemas.microsoft.com/office/powerpoint/2010/main" val="3262775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2E34F-8D52-4C54-91FE-968CCC40F0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629-A007-4143-BEBD-609C6354F4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74298A-DDC5-449D-A7A4-0CBFD6C172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D81D3D-98BA-424E-9544-BEFD1A56F0DB}"/>
              </a:ext>
            </a:extLst>
          </p:cNvPr>
          <p:cNvSpPr>
            <a:spLocks noGrp="1"/>
          </p:cNvSpPr>
          <p:nvPr>
            <p:ph type="dt" sz="half" idx="10"/>
          </p:nvPr>
        </p:nvSpPr>
        <p:spPr/>
        <p:txBody>
          <a:bodyPr/>
          <a:lstStyle/>
          <a:p>
            <a:fld id="{36BB9771-DDDD-4CBD-94D7-C1BB7E388B88}" type="datetimeFigureOut">
              <a:rPr lang="en-US" smtClean="0"/>
              <a:t>12/10/2023</a:t>
            </a:fld>
            <a:endParaRPr lang="en-US"/>
          </a:p>
        </p:txBody>
      </p:sp>
      <p:sp>
        <p:nvSpPr>
          <p:cNvPr id="6" name="Footer Placeholder 5">
            <a:extLst>
              <a:ext uri="{FF2B5EF4-FFF2-40B4-BE49-F238E27FC236}">
                <a16:creationId xmlns:a16="http://schemas.microsoft.com/office/drawing/2014/main" id="{262D724A-67C9-414C-AEBA-76A717E377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50C400-64E5-44C3-9326-366F6A873AB9}"/>
              </a:ext>
            </a:extLst>
          </p:cNvPr>
          <p:cNvSpPr>
            <a:spLocks noGrp="1"/>
          </p:cNvSpPr>
          <p:nvPr>
            <p:ph type="sldNum" sz="quarter" idx="12"/>
          </p:nvPr>
        </p:nvSpPr>
        <p:spPr/>
        <p:txBody>
          <a:bodyPr/>
          <a:lstStyle/>
          <a:p>
            <a:fld id="{1F3200D0-0D16-4F7D-BD4B-973B6AB24085}" type="slidenum">
              <a:rPr lang="en-US" smtClean="0"/>
              <a:t>‹#›</a:t>
            </a:fld>
            <a:endParaRPr lang="en-US"/>
          </a:p>
        </p:txBody>
      </p:sp>
    </p:spTree>
    <p:extLst>
      <p:ext uri="{BB962C8B-B14F-4D97-AF65-F5344CB8AC3E}">
        <p14:creationId xmlns:p14="http://schemas.microsoft.com/office/powerpoint/2010/main" val="3023059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41C5B-6114-423F-9DC8-729B7EE86B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609E46-4254-4329-AD61-AB11F9BBE7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CEEBF7-DDFD-4F5F-9AF3-243A5AD547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79797B-D711-4D2C-9538-0CB07858A508}"/>
              </a:ext>
            </a:extLst>
          </p:cNvPr>
          <p:cNvSpPr>
            <a:spLocks noGrp="1"/>
          </p:cNvSpPr>
          <p:nvPr>
            <p:ph type="dt" sz="half" idx="10"/>
          </p:nvPr>
        </p:nvSpPr>
        <p:spPr/>
        <p:txBody>
          <a:bodyPr/>
          <a:lstStyle/>
          <a:p>
            <a:fld id="{36BB9771-DDDD-4CBD-94D7-C1BB7E388B88}" type="datetimeFigureOut">
              <a:rPr lang="en-US" smtClean="0"/>
              <a:t>12/10/2023</a:t>
            </a:fld>
            <a:endParaRPr lang="en-US"/>
          </a:p>
        </p:txBody>
      </p:sp>
      <p:sp>
        <p:nvSpPr>
          <p:cNvPr id="6" name="Footer Placeholder 5">
            <a:extLst>
              <a:ext uri="{FF2B5EF4-FFF2-40B4-BE49-F238E27FC236}">
                <a16:creationId xmlns:a16="http://schemas.microsoft.com/office/drawing/2014/main" id="{4972A6AD-4BE6-4CA8-9B6E-DE58F774BF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B0DCF9-BCD9-4ECC-9827-03997F44615D}"/>
              </a:ext>
            </a:extLst>
          </p:cNvPr>
          <p:cNvSpPr>
            <a:spLocks noGrp="1"/>
          </p:cNvSpPr>
          <p:nvPr>
            <p:ph type="sldNum" sz="quarter" idx="12"/>
          </p:nvPr>
        </p:nvSpPr>
        <p:spPr/>
        <p:txBody>
          <a:bodyPr/>
          <a:lstStyle/>
          <a:p>
            <a:fld id="{1F3200D0-0D16-4F7D-BD4B-973B6AB24085}" type="slidenum">
              <a:rPr lang="en-US" smtClean="0"/>
              <a:t>‹#›</a:t>
            </a:fld>
            <a:endParaRPr lang="en-US"/>
          </a:p>
        </p:txBody>
      </p:sp>
    </p:spTree>
    <p:extLst>
      <p:ext uri="{BB962C8B-B14F-4D97-AF65-F5344CB8AC3E}">
        <p14:creationId xmlns:p14="http://schemas.microsoft.com/office/powerpoint/2010/main" val="15515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8B4908-3064-4A79-BC56-B9CAC07200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ACA887-97DF-4DD4-ABD1-B227EC231E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D42F8-99D2-4473-AAE1-ABBEABCC87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BB9771-DDDD-4CBD-94D7-C1BB7E388B88}" type="datetimeFigureOut">
              <a:rPr lang="en-US" smtClean="0"/>
              <a:t>12/10/2023</a:t>
            </a:fld>
            <a:endParaRPr lang="en-US"/>
          </a:p>
        </p:txBody>
      </p:sp>
      <p:sp>
        <p:nvSpPr>
          <p:cNvPr id="5" name="Footer Placeholder 4">
            <a:extLst>
              <a:ext uri="{FF2B5EF4-FFF2-40B4-BE49-F238E27FC236}">
                <a16:creationId xmlns:a16="http://schemas.microsoft.com/office/drawing/2014/main" id="{968FB34E-946E-4654-87DA-7AB4506A2E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8CAC5E-D2EF-46D3-9984-DA013C0F3E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200D0-0D16-4F7D-BD4B-973B6AB24085}" type="slidenum">
              <a:rPr lang="en-US" smtClean="0"/>
              <a:t>‹#›</a:t>
            </a:fld>
            <a:endParaRPr lang="en-US"/>
          </a:p>
        </p:txBody>
      </p:sp>
    </p:spTree>
    <p:extLst>
      <p:ext uri="{BB962C8B-B14F-4D97-AF65-F5344CB8AC3E}">
        <p14:creationId xmlns:p14="http://schemas.microsoft.com/office/powerpoint/2010/main" val="357389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46BD9-1D48-4A7D-B2CA-9E3610129EDF}"/>
              </a:ext>
            </a:extLst>
          </p:cNvPr>
          <p:cNvSpPr>
            <a:spLocks noGrp="1"/>
          </p:cNvSpPr>
          <p:nvPr>
            <p:ph type="ctrTitle"/>
          </p:nvPr>
        </p:nvSpPr>
        <p:spPr>
          <a:xfrm>
            <a:off x="1524000" y="370391"/>
            <a:ext cx="9144000" cy="1134559"/>
          </a:xfrm>
        </p:spPr>
        <p:style>
          <a:lnRef idx="2">
            <a:schemeClr val="dk1"/>
          </a:lnRef>
          <a:fillRef idx="1">
            <a:schemeClr val="lt1"/>
          </a:fillRef>
          <a:effectRef idx="0">
            <a:schemeClr val="dk1"/>
          </a:effectRef>
          <a:fontRef idx="minor">
            <a:schemeClr val="dk1"/>
          </a:fontRef>
        </p:style>
        <p:txBody>
          <a:bodyPr/>
          <a:lstStyle/>
          <a:p>
            <a:r>
              <a:rPr lang="en-US" u="sng" dirty="0"/>
              <a:t>“Love The Cure For Hate!!!!!</a:t>
            </a:r>
          </a:p>
        </p:txBody>
      </p:sp>
      <p:sp>
        <p:nvSpPr>
          <p:cNvPr id="3" name="Subtitle 2">
            <a:extLst>
              <a:ext uri="{FF2B5EF4-FFF2-40B4-BE49-F238E27FC236}">
                <a16:creationId xmlns:a16="http://schemas.microsoft.com/office/drawing/2014/main" id="{507D8536-96A9-4A68-82CD-0BDA154AF9E5}"/>
              </a:ext>
            </a:extLst>
          </p:cNvPr>
          <p:cNvSpPr>
            <a:spLocks noGrp="1"/>
          </p:cNvSpPr>
          <p:nvPr>
            <p:ph type="subTitle" idx="1"/>
          </p:nvPr>
        </p:nvSpPr>
        <p:spPr>
          <a:xfrm>
            <a:off x="1524000" y="1857375"/>
            <a:ext cx="9144000" cy="4490261"/>
          </a:xfrm>
        </p:spPr>
        <p:style>
          <a:lnRef idx="2">
            <a:schemeClr val="dk1"/>
          </a:lnRef>
          <a:fillRef idx="1">
            <a:schemeClr val="lt1"/>
          </a:fillRef>
          <a:effectRef idx="0">
            <a:schemeClr val="dk1"/>
          </a:effectRef>
          <a:fontRef idx="minor">
            <a:schemeClr val="dk1"/>
          </a:fontRef>
        </p:style>
        <p:txBody>
          <a:bodyPr>
            <a:noAutofit/>
          </a:bodyPr>
          <a:lstStyle/>
          <a:p>
            <a:r>
              <a:rPr lang="en-US" sz="6600" u="sng" dirty="0">
                <a:solidFill>
                  <a:srgbClr val="FF0000"/>
                </a:solidFill>
              </a:rPr>
              <a:t>1 John 4:8 </a:t>
            </a:r>
            <a:r>
              <a:rPr lang="en-US" sz="6600" dirty="0"/>
              <a:t>- Whoever does not l  </a:t>
            </a:r>
            <a:r>
              <a:rPr lang="en-US" sz="6600" dirty="0" err="1"/>
              <a:t>ove</a:t>
            </a:r>
            <a:r>
              <a:rPr lang="en-US" sz="6600" dirty="0"/>
              <a:t> does not know God, because God is love.  </a:t>
            </a:r>
          </a:p>
        </p:txBody>
      </p:sp>
    </p:spTree>
    <p:extLst>
      <p:ext uri="{BB962C8B-B14F-4D97-AF65-F5344CB8AC3E}">
        <p14:creationId xmlns:p14="http://schemas.microsoft.com/office/powerpoint/2010/main" val="1125303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A8EBE-17EB-49C3-9386-3A495B4F0965}"/>
              </a:ext>
            </a:extLst>
          </p:cNvPr>
          <p:cNvSpPr>
            <a:spLocks noGrp="1"/>
          </p:cNvSpPr>
          <p:nvPr>
            <p:ph type="title"/>
          </p:nvPr>
        </p:nvSpPr>
        <p:spPr>
          <a:xfrm>
            <a:off x="838200" y="365126"/>
            <a:ext cx="10515600" cy="1059638"/>
          </a:xfrm>
        </p:spPr>
        <p:txBody>
          <a:bodyPr/>
          <a:lstStyle/>
          <a:p>
            <a:pPr algn="ctr"/>
            <a:r>
              <a:rPr lang="en-US" b="1" u="sng" dirty="0">
                <a:latin typeface="+mn-lt"/>
              </a:rPr>
              <a:t>What Is The Antidote for Hate?</a:t>
            </a:r>
          </a:p>
        </p:txBody>
      </p:sp>
      <p:sp>
        <p:nvSpPr>
          <p:cNvPr id="3" name="Content Placeholder 2">
            <a:extLst>
              <a:ext uri="{FF2B5EF4-FFF2-40B4-BE49-F238E27FC236}">
                <a16:creationId xmlns:a16="http://schemas.microsoft.com/office/drawing/2014/main" id="{2B904DF9-28B5-469B-8030-E844A0C9C5D0}"/>
              </a:ext>
            </a:extLst>
          </p:cNvPr>
          <p:cNvSpPr>
            <a:spLocks noGrp="1"/>
          </p:cNvSpPr>
          <p:nvPr>
            <p:ph idx="1"/>
          </p:nvPr>
        </p:nvSpPr>
        <p:spPr>
          <a:xfrm>
            <a:off x="838200" y="1509824"/>
            <a:ext cx="10515600" cy="4997302"/>
          </a:xfrm>
        </p:spPr>
        <p:style>
          <a:lnRef idx="2">
            <a:schemeClr val="dk1"/>
          </a:lnRef>
          <a:fillRef idx="1">
            <a:schemeClr val="lt1"/>
          </a:fillRef>
          <a:effectRef idx="0">
            <a:schemeClr val="dk1"/>
          </a:effectRef>
          <a:fontRef idx="minor">
            <a:schemeClr val="dk1"/>
          </a:fontRef>
        </p:style>
        <p:txBody>
          <a:bodyPr>
            <a:noAutofit/>
          </a:bodyPr>
          <a:lstStyle/>
          <a:p>
            <a:r>
              <a:rPr lang="en-US" sz="4400" b="1" dirty="0"/>
              <a:t>Hate, the simple &amp; general word, suggest </a:t>
            </a:r>
            <a:r>
              <a:rPr lang="en-US" sz="4400" b="1" u="sng" dirty="0"/>
              <a:t>passionate dislike </a:t>
            </a:r>
            <a:r>
              <a:rPr lang="en-US" sz="4400" b="1" dirty="0"/>
              <a:t>and a </a:t>
            </a:r>
            <a:r>
              <a:rPr lang="en-US" sz="4400" b="1" u="sng" dirty="0"/>
              <a:t>feeling of enmity:</a:t>
            </a:r>
          </a:p>
          <a:p>
            <a:r>
              <a:rPr lang="en-US" sz="4400" b="1" dirty="0"/>
              <a:t>Loathe</a:t>
            </a:r>
          </a:p>
          <a:p>
            <a:r>
              <a:rPr lang="en-US" sz="4400" b="1" dirty="0"/>
              <a:t>Despise</a:t>
            </a:r>
          </a:p>
          <a:p>
            <a:r>
              <a:rPr lang="en-US" sz="4400" b="1" dirty="0"/>
              <a:t>Hate &amp; Detest</a:t>
            </a:r>
          </a:p>
          <a:p>
            <a:r>
              <a:rPr lang="en-US" sz="4400" b="1" dirty="0"/>
              <a:t>Feeling intense dislike toward something</a:t>
            </a:r>
          </a:p>
        </p:txBody>
      </p:sp>
      <p:cxnSp>
        <p:nvCxnSpPr>
          <p:cNvPr id="5" name="Connector: Elbow 4">
            <a:extLst>
              <a:ext uri="{FF2B5EF4-FFF2-40B4-BE49-F238E27FC236}">
                <a16:creationId xmlns:a16="http://schemas.microsoft.com/office/drawing/2014/main" id="{6F6390FF-109A-47DD-BD20-1CBC7C0FE576}"/>
              </a:ext>
            </a:extLst>
          </p:cNvPr>
          <p:cNvCxnSpPr/>
          <p:nvPr/>
        </p:nvCxnSpPr>
        <p:spPr>
          <a:xfrm>
            <a:off x="11663916" y="2796363"/>
            <a:ext cx="95693" cy="127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957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2100F-3E90-4356-B4F7-8C7941FB4F40}"/>
              </a:ext>
            </a:extLst>
          </p:cNvPr>
          <p:cNvSpPr>
            <a:spLocks noGrp="1"/>
          </p:cNvSpPr>
          <p:nvPr>
            <p:ph type="title"/>
          </p:nvPr>
        </p:nvSpPr>
        <p:spPr/>
        <p:txBody>
          <a:bodyPr/>
          <a:lstStyle/>
          <a:p>
            <a:pPr algn="ctr"/>
            <a:r>
              <a:rPr lang="en-US" b="1" u="sng" dirty="0">
                <a:latin typeface="+mn-lt"/>
              </a:rPr>
              <a:t>We Either Love Or Hate, There Is No Middle Ground!!!!!</a:t>
            </a:r>
          </a:p>
        </p:txBody>
      </p:sp>
      <p:sp>
        <p:nvSpPr>
          <p:cNvPr id="3" name="Content Placeholder 2">
            <a:extLst>
              <a:ext uri="{FF2B5EF4-FFF2-40B4-BE49-F238E27FC236}">
                <a16:creationId xmlns:a16="http://schemas.microsoft.com/office/drawing/2014/main" id="{DB002DCD-FECE-4E45-AE0E-9944B2714528}"/>
              </a:ext>
            </a:extLst>
          </p:cNvPr>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n-US" b="1" u="sng" dirty="0">
                <a:solidFill>
                  <a:srgbClr val="FF0000"/>
                </a:solidFill>
              </a:rPr>
              <a:t>1 John 2:9-11 </a:t>
            </a:r>
            <a:r>
              <a:rPr lang="en-US" dirty="0"/>
              <a:t>- He that saith he is in the</a:t>
            </a:r>
            <a:r>
              <a:rPr lang="en-US" u="sng" dirty="0">
                <a:solidFill>
                  <a:srgbClr val="FF0000"/>
                </a:solidFill>
              </a:rPr>
              <a:t> light</a:t>
            </a:r>
            <a:r>
              <a:rPr lang="en-US" dirty="0"/>
              <a:t>, and </a:t>
            </a:r>
            <a:r>
              <a:rPr lang="en-US" dirty="0" err="1"/>
              <a:t>hateth</a:t>
            </a:r>
            <a:r>
              <a:rPr lang="en-US" dirty="0"/>
              <a:t> his brother, is in darkness even until now. 10He that loveth his brother </a:t>
            </a:r>
            <a:r>
              <a:rPr lang="en-US" b="1" u="sng" dirty="0" err="1">
                <a:solidFill>
                  <a:srgbClr val="FF0000"/>
                </a:solidFill>
              </a:rPr>
              <a:t>abideth</a:t>
            </a:r>
            <a:r>
              <a:rPr lang="en-US" b="1" u="sng" dirty="0">
                <a:solidFill>
                  <a:srgbClr val="FF0000"/>
                </a:solidFill>
              </a:rPr>
              <a:t> in the light</a:t>
            </a:r>
            <a:r>
              <a:rPr lang="en-US" u="sng" dirty="0"/>
              <a:t>, </a:t>
            </a:r>
            <a:r>
              <a:rPr lang="en-US" dirty="0"/>
              <a:t>and there is none occasion of stumbling in him. 11But he that </a:t>
            </a:r>
            <a:r>
              <a:rPr lang="en-US" dirty="0" err="1"/>
              <a:t>hateth</a:t>
            </a:r>
            <a:r>
              <a:rPr lang="en-US" dirty="0"/>
              <a:t> his brother is in </a:t>
            </a:r>
            <a:r>
              <a:rPr lang="en-US" u="sng" dirty="0">
                <a:solidFill>
                  <a:srgbClr val="FF0000"/>
                </a:solidFill>
              </a:rPr>
              <a:t>darkness, </a:t>
            </a:r>
            <a:r>
              <a:rPr lang="en-US" dirty="0"/>
              <a:t>and walketh in </a:t>
            </a:r>
            <a:r>
              <a:rPr lang="en-US" u="sng" dirty="0">
                <a:solidFill>
                  <a:srgbClr val="FF0000"/>
                </a:solidFill>
              </a:rPr>
              <a:t>darkness, </a:t>
            </a:r>
            <a:r>
              <a:rPr lang="en-US" dirty="0"/>
              <a:t>and </a:t>
            </a:r>
            <a:r>
              <a:rPr lang="en-US" dirty="0" err="1"/>
              <a:t>knoweth</a:t>
            </a:r>
            <a:r>
              <a:rPr lang="en-US" dirty="0"/>
              <a:t> not whither he </a:t>
            </a:r>
            <a:r>
              <a:rPr lang="en-US" dirty="0" err="1"/>
              <a:t>goeth</a:t>
            </a:r>
            <a:r>
              <a:rPr lang="en-US" dirty="0"/>
              <a:t>, because that darkness </a:t>
            </a:r>
            <a:r>
              <a:rPr lang="en-US" u="sng" dirty="0">
                <a:solidFill>
                  <a:srgbClr val="FF0000"/>
                </a:solidFill>
              </a:rPr>
              <a:t>hath blinded his eyes</a:t>
            </a:r>
          </a:p>
          <a:p>
            <a:pPr marL="0" indent="0">
              <a:buNone/>
            </a:pPr>
            <a:r>
              <a:rPr lang="en-US" b="1" u="sng" dirty="0">
                <a:solidFill>
                  <a:srgbClr val="FF0000"/>
                </a:solidFill>
              </a:rPr>
              <a:t>1 John 3:14-15 </a:t>
            </a:r>
            <a:r>
              <a:rPr lang="en-US" dirty="0"/>
              <a:t>- We know that we have passed from death unto life, because we love the brethren. He that loveth not his brother </a:t>
            </a:r>
            <a:r>
              <a:rPr lang="en-US" u="sng" dirty="0" err="1">
                <a:solidFill>
                  <a:srgbClr val="FF0000"/>
                </a:solidFill>
              </a:rPr>
              <a:t>abideth</a:t>
            </a:r>
            <a:r>
              <a:rPr lang="en-US" u="sng" dirty="0">
                <a:solidFill>
                  <a:srgbClr val="FF0000"/>
                </a:solidFill>
              </a:rPr>
              <a:t> in death. </a:t>
            </a:r>
            <a:r>
              <a:rPr lang="en-US" dirty="0"/>
              <a:t>15Whosoever </a:t>
            </a:r>
            <a:r>
              <a:rPr lang="en-US" dirty="0" err="1"/>
              <a:t>hateth</a:t>
            </a:r>
            <a:r>
              <a:rPr lang="en-US" dirty="0"/>
              <a:t> his brother is a murderer: and ye know that no murderer hath eternal life abiding in </a:t>
            </a:r>
            <a:r>
              <a:rPr lang="en-US" b="1" u="sng" dirty="0">
                <a:solidFill>
                  <a:srgbClr val="FF0000"/>
                </a:solidFill>
              </a:rPr>
              <a:t>him.</a:t>
            </a:r>
          </a:p>
        </p:txBody>
      </p:sp>
    </p:spTree>
    <p:extLst>
      <p:ext uri="{BB962C8B-B14F-4D97-AF65-F5344CB8AC3E}">
        <p14:creationId xmlns:p14="http://schemas.microsoft.com/office/powerpoint/2010/main" val="2516340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39CE0-EDEC-4ECB-9EC9-0C8D63A842D4}"/>
              </a:ext>
            </a:extLst>
          </p:cNvPr>
          <p:cNvSpPr>
            <a:spLocks noGrp="1"/>
          </p:cNvSpPr>
          <p:nvPr>
            <p:ph type="title"/>
          </p:nvPr>
        </p:nvSpPr>
        <p:spPr>
          <a:xfrm>
            <a:off x="838200" y="365125"/>
            <a:ext cx="10515600" cy="1025525"/>
          </a:xfrm>
        </p:spPr>
        <p:txBody>
          <a:bodyPr>
            <a:normAutofit fontScale="90000"/>
          </a:bodyPr>
          <a:lstStyle/>
          <a:p>
            <a:r>
              <a:rPr lang="en-US" b="1" u="sng" dirty="0">
                <a:latin typeface="+mn-lt"/>
              </a:rPr>
              <a:t>The Bible Emphasizes The Importance of Love</a:t>
            </a:r>
          </a:p>
        </p:txBody>
      </p:sp>
      <p:sp>
        <p:nvSpPr>
          <p:cNvPr id="3" name="Content Placeholder 2">
            <a:extLst>
              <a:ext uri="{FF2B5EF4-FFF2-40B4-BE49-F238E27FC236}">
                <a16:creationId xmlns:a16="http://schemas.microsoft.com/office/drawing/2014/main" id="{BA6CF1BD-45BE-42C5-8E23-9B28DDE7CBB2}"/>
              </a:ext>
            </a:extLst>
          </p:cNvPr>
          <p:cNvSpPr>
            <a:spLocks noGrp="1"/>
          </p:cNvSpPr>
          <p:nvPr>
            <p:ph idx="1"/>
          </p:nvPr>
        </p:nvSpPr>
        <p:spPr>
          <a:xfrm>
            <a:off x="838200" y="1390650"/>
            <a:ext cx="10515600" cy="4786313"/>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b="1" u="sng" dirty="0">
                <a:solidFill>
                  <a:srgbClr val="FF0000"/>
                </a:solidFill>
              </a:rPr>
              <a:t>It is the badge of discipleship:</a:t>
            </a:r>
          </a:p>
          <a:p>
            <a:pPr marL="0" indent="0">
              <a:buNone/>
            </a:pPr>
            <a:r>
              <a:rPr lang="en-US" dirty="0"/>
              <a:t>John 13: 35 – “ By this shall all men know that ye are my disciples, if ye have love one to another”</a:t>
            </a:r>
          </a:p>
          <a:p>
            <a:r>
              <a:rPr lang="en-US" b="1" u="sng" dirty="0">
                <a:solidFill>
                  <a:srgbClr val="FF0000"/>
                </a:solidFill>
              </a:rPr>
              <a:t>Love Is Commanded:</a:t>
            </a:r>
          </a:p>
          <a:p>
            <a:pPr marL="0" indent="0">
              <a:buNone/>
            </a:pPr>
            <a:r>
              <a:rPr lang="en-US" dirty="0"/>
              <a:t>John 15: 12 – “ This is my commandment, That ye love one another, as I have loved you..”</a:t>
            </a:r>
          </a:p>
          <a:p>
            <a:r>
              <a:rPr lang="en-US" b="1" u="sng" dirty="0">
                <a:solidFill>
                  <a:srgbClr val="FF0000"/>
                </a:solidFill>
              </a:rPr>
              <a:t>It is to be maintained above all things:</a:t>
            </a:r>
          </a:p>
          <a:p>
            <a:pPr marL="0" indent="0">
              <a:buNone/>
            </a:pPr>
            <a:r>
              <a:rPr lang="en-US" dirty="0"/>
              <a:t>1</a:t>
            </a:r>
            <a:r>
              <a:rPr lang="en-US" baseline="30000" dirty="0"/>
              <a:t>st</a:t>
            </a:r>
            <a:r>
              <a:rPr lang="en-US" dirty="0"/>
              <a:t> Peter 4: 8 – “ And above all things have fervent charity among yourselves: for charity shall cover the multitude of sins  And above all things have fervent charity among yourselves: for charity shall cover the multitude of sins”</a:t>
            </a:r>
          </a:p>
        </p:txBody>
      </p:sp>
    </p:spTree>
    <p:extLst>
      <p:ext uri="{BB962C8B-B14F-4D97-AF65-F5344CB8AC3E}">
        <p14:creationId xmlns:p14="http://schemas.microsoft.com/office/powerpoint/2010/main" val="2024604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597EB-4C95-47C0-B41C-601B3DEB26E2}"/>
              </a:ext>
            </a:extLst>
          </p:cNvPr>
          <p:cNvSpPr>
            <a:spLocks noGrp="1"/>
          </p:cNvSpPr>
          <p:nvPr>
            <p:ph type="title"/>
          </p:nvPr>
        </p:nvSpPr>
        <p:spPr>
          <a:xfrm>
            <a:off x="723900" y="184151"/>
            <a:ext cx="10515600" cy="958850"/>
          </a:xfrm>
        </p:spPr>
        <p:style>
          <a:lnRef idx="2">
            <a:schemeClr val="dk1"/>
          </a:lnRef>
          <a:fillRef idx="1">
            <a:schemeClr val="lt1"/>
          </a:fillRef>
          <a:effectRef idx="0">
            <a:schemeClr val="dk1"/>
          </a:effectRef>
          <a:fontRef idx="minor">
            <a:schemeClr val="dk1"/>
          </a:fontRef>
        </p:style>
        <p:txBody>
          <a:bodyPr/>
          <a:lstStyle/>
          <a:p>
            <a:pPr algn="ctr"/>
            <a:r>
              <a:rPr lang="en-US" b="1" u="sng" dirty="0">
                <a:latin typeface="+mn-lt"/>
              </a:rPr>
              <a:t>How Are We To Love Our Brethren!!!</a:t>
            </a:r>
          </a:p>
        </p:txBody>
      </p:sp>
      <p:sp>
        <p:nvSpPr>
          <p:cNvPr id="3" name="Content Placeholder 2">
            <a:extLst>
              <a:ext uri="{FF2B5EF4-FFF2-40B4-BE49-F238E27FC236}">
                <a16:creationId xmlns:a16="http://schemas.microsoft.com/office/drawing/2014/main" id="{C6217AF4-2406-44CA-8714-291705675F89}"/>
              </a:ext>
            </a:extLst>
          </p:cNvPr>
          <p:cNvSpPr>
            <a:spLocks noGrp="1"/>
          </p:cNvSpPr>
          <p:nvPr>
            <p:ph idx="1"/>
          </p:nvPr>
        </p:nvSpPr>
        <p:spPr>
          <a:xfrm>
            <a:off x="838200" y="1323975"/>
            <a:ext cx="10515600" cy="5238749"/>
          </a:xfrm>
        </p:spPr>
        <p:style>
          <a:lnRef idx="2">
            <a:schemeClr val="dk1"/>
          </a:lnRef>
          <a:fillRef idx="1">
            <a:schemeClr val="lt1"/>
          </a:fillRef>
          <a:effectRef idx="0">
            <a:schemeClr val="dk1"/>
          </a:effectRef>
          <a:fontRef idx="minor">
            <a:schemeClr val="dk1"/>
          </a:fontRef>
        </p:style>
        <p:txBody>
          <a:bodyPr>
            <a:normAutofit/>
          </a:bodyPr>
          <a:lstStyle/>
          <a:p>
            <a:r>
              <a:rPr lang="en-US" b="1" u="sng" dirty="0">
                <a:solidFill>
                  <a:srgbClr val="FF0000"/>
                </a:solidFill>
              </a:rPr>
              <a:t>As The Lord Loved Us:</a:t>
            </a:r>
          </a:p>
          <a:p>
            <a:pPr marL="0" indent="0">
              <a:buNone/>
            </a:pPr>
            <a:r>
              <a:rPr lang="en-US" dirty="0"/>
              <a:t>John 13: 34 – “A new commandment I given unto you, that ye love one another; as I have loved you, that you also love one another”</a:t>
            </a:r>
          </a:p>
          <a:p>
            <a:pPr marL="0" indent="0">
              <a:buNone/>
            </a:pPr>
            <a:r>
              <a:rPr lang="en-US" b="1" u="sng" dirty="0">
                <a:solidFill>
                  <a:srgbClr val="FF0000"/>
                </a:solidFill>
              </a:rPr>
              <a:t>Love Them As Ourselves:</a:t>
            </a:r>
          </a:p>
          <a:p>
            <a:r>
              <a:rPr lang="en-US" dirty="0"/>
              <a:t>Matthew 22:37- “Jesus said unto him, Thou shalt love the LORD thy God with all thy heart, and with all thy soul, and with all thy mind. 38This is the first and great commandment. 39And the second is like unto it, Thou shalt love thy neighbor as thyself. 40 On these two commandments hang all the law and the prophets.”</a:t>
            </a:r>
          </a:p>
          <a:p>
            <a:pPr algn="ctr"/>
            <a:r>
              <a:rPr lang="en-US" sz="4000" b="1" u="sng" dirty="0">
                <a:solidFill>
                  <a:srgbClr val="FF0000"/>
                </a:solidFill>
              </a:rPr>
              <a:t>1 Peter 4: 8 - Fervently</a:t>
            </a:r>
          </a:p>
          <a:p>
            <a:pPr marL="0" indent="0">
              <a:buNone/>
            </a:pPr>
            <a:endParaRPr lang="en-US" dirty="0"/>
          </a:p>
        </p:txBody>
      </p:sp>
    </p:spTree>
    <p:extLst>
      <p:ext uri="{BB962C8B-B14F-4D97-AF65-F5344CB8AC3E}">
        <p14:creationId xmlns:p14="http://schemas.microsoft.com/office/powerpoint/2010/main" val="3160411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9CE1E-FC36-4E48-84CB-77614EC59F0E}"/>
              </a:ext>
            </a:extLst>
          </p:cNvPr>
          <p:cNvSpPr>
            <a:spLocks noGrp="1"/>
          </p:cNvSpPr>
          <p:nvPr>
            <p:ph type="title"/>
          </p:nvPr>
        </p:nvSpPr>
        <p:spPr>
          <a:xfrm>
            <a:off x="838200" y="365126"/>
            <a:ext cx="10515600" cy="863600"/>
          </a:xfrm>
        </p:spPr>
        <p:txBody>
          <a:bodyPr/>
          <a:lstStyle/>
          <a:p>
            <a:pPr algn="ctr"/>
            <a:r>
              <a:rPr lang="en-US" b="1" u="sng" dirty="0"/>
              <a:t>How Are We To Love Our Brethren!!!!</a:t>
            </a:r>
          </a:p>
        </p:txBody>
      </p:sp>
      <p:sp>
        <p:nvSpPr>
          <p:cNvPr id="3" name="Content Placeholder 2">
            <a:extLst>
              <a:ext uri="{FF2B5EF4-FFF2-40B4-BE49-F238E27FC236}">
                <a16:creationId xmlns:a16="http://schemas.microsoft.com/office/drawing/2014/main" id="{37293A18-F2FA-4753-B901-BFF95B422F6E}"/>
              </a:ext>
            </a:extLst>
          </p:cNvPr>
          <p:cNvSpPr>
            <a:spLocks noGrp="1"/>
          </p:cNvSpPr>
          <p:nvPr>
            <p:ph idx="1"/>
          </p:nvPr>
        </p:nvSpPr>
        <p:spPr>
          <a:xfrm>
            <a:off x="742950" y="1381125"/>
            <a:ext cx="10515600" cy="5111749"/>
          </a:xfrm>
        </p:spPr>
        <p:style>
          <a:lnRef idx="2">
            <a:schemeClr val="dk1"/>
          </a:lnRef>
          <a:fillRef idx="1">
            <a:schemeClr val="lt1"/>
          </a:fillRef>
          <a:effectRef idx="0">
            <a:schemeClr val="dk1"/>
          </a:effectRef>
          <a:fontRef idx="minor">
            <a:schemeClr val="dk1"/>
          </a:fontRef>
        </p:style>
        <p:txBody>
          <a:bodyPr/>
          <a:lstStyle/>
          <a:p>
            <a:r>
              <a:rPr lang="en-US" sz="3200" b="1" u="sng" dirty="0">
                <a:solidFill>
                  <a:srgbClr val="FF0000"/>
                </a:solidFill>
              </a:rPr>
              <a:t>Without Hypocrisy</a:t>
            </a:r>
          </a:p>
          <a:p>
            <a:pPr marL="0" indent="0">
              <a:buNone/>
            </a:pPr>
            <a:r>
              <a:rPr lang="en-US" sz="3200" dirty="0"/>
              <a:t>1 Peter 1:22-23 “Seeing ye have purified your souls in obeying the truth through the Spirit </a:t>
            </a:r>
            <a:r>
              <a:rPr lang="en-US" sz="3200" b="1" u="sng" dirty="0">
                <a:solidFill>
                  <a:srgbClr val="FF0000"/>
                </a:solidFill>
              </a:rPr>
              <a:t>unto unfeigned love of the brethren</a:t>
            </a:r>
            <a:r>
              <a:rPr lang="en-US" sz="3200" dirty="0"/>
              <a:t>, see that ye love one another with a </a:t>
            </a:r>
            <a:r>
              <a:rPr lang="en-US" sz="3200" b="1" u="sng" dirty="0">
                <a:solidFill>
                  <a:srgbClr val="FF0000"/>
                </a:solidFill>
              </a:rPr>
              <a:t>pure heart fervently: </a:t>
            </a:r>
            <a:r>
              <a:rPr lang="en-US" sz="3200" dirty="0"/>
              <a:t>23Being born again, not of corruptible seed, but of incorruptible, by the word of God, which </a:t>
            </a:r>
            <a:r>
              <a:rPr lang="en-US" sz="3200" dirty="0" err="1"/>
              <a:t>liveth</a:t>
            </a:r>
            <a:r>
              <a:rPr lang="en-US" sz="3200" dirty="0"/>
              <a:t> and </a:t>
            </a:r>
            <a:r>
              <a:rPr lang="en-US" sz="3200" dirty="0" err="1"/>
              <a:t>abideth</a:t>
            </a:r>
            <a:r>
              <a:rPr lang="en-US" sz="3200" dirty="0"/>
              <a:t> for ever.</a:t>
            </a:r>
          </a:p>
          <a:p>
            <a:pPr marL="0" indent="0">
              <a:buNone/>
            </a:pPr>
            <a:r>
              <a:rPr lang="en-US" sz="3200" b="1" u="sng" dirty="0">
                <a:solidFill>
                  <a:srgbClr val="FF0000"/>
                </a:solidFill>
              </a:rPr>
              <a:t>Deed and Not Word Only:</a:t>
            </a:r>
            <a:r>
              <a:rPr lang="en-US" sz="3200" u="sng" dirty="0">
                <a:solidFill>
                  <a:srgbClr val="FF0000"/>
                </a:solidFill>
              </a:rPr>
              <a:t> </a:t>
            </a:r>
            <a:r>
              <a:rPr lang="en-US" sz="3200" dirty="0"/>
              <a:t>1 John 3: 18 – “ 18My little children, let us not love in word, neither in tongue; but in deed and in truth.</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20420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553</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“Love The Cure For Hate!!!!!</vt:lpstr>
      <vt:lpstr>What Is The Antidote for Hate?</vt:lpstr>
      <vt:lpstr>We Either Love Or Hate, There Is No Middle Ground!!!!!</vt:lpstr>
      <vt:lpstr>The Bible Emphasizes The Importance of Love</vt:lpstr>
      <vt:lpstr>How Are We To Love Our Brethren!!!</vt:lpstr>
      <vt:lpstr>How Are We To Love Our Brethren!!!!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“Love The Cure For Hate!!!!!</dc:title>
  <dc:creator>Al Lyles</dc:creator>
  <cp:lastModifiedBy>Al Lyles</cp:lastModifiedBy>
  <cp:revision>8</cp:revision>
  <dcterms:created xsi:type="dcterms:W3CDTF">2020-01-18T20:45:14Z</dcterms:created>
  <dcterms:modified xsi:type="dcterms:W3CDTF">2023-12-10T18:25:23Z</dcterms:modified>
</cp:coreProperties>
</file>