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71" r:id="rId2"/>
    <p:sldId id="256" r:id="rId3"/>
    <p:sldId id="266" r:id="rId4"/>
    <p:sldId id="259" r:id="rId5"/>
    <p:sldId id="260" r:id="rId6"/>
    <p:sldId id="261" r:id="rId7"/>
    <p:sldId id="264" r:id="rId8"/>
    <p:sldId id="265" r:id="rId9"/>
    <p:sldId id="268" r:id="rId10"/>
    <p:sldId id="269" r:id="rId11"/>
    <p:sldId id="27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Lyles" initials="AL" lastIdx="1" clrIdx="0">
    <p:extLst>
      <p:ext uri="{19B8F6BF-5375-455C-9EA6-DF929625EA0E}">
        <p15:presenceInfo xmlns:p15="http://schemas.microsoft.com/office/powerpoint/2012/main" userId="b8879171e291ba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66360-6FB6-4C76-8616-E5294C2F8E7B}"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318661863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66360-6FB6-4C76-8616-E5294C2F8E7B}"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21811408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66360-6FB6-4C76-8616-E5294C2F8E7B}"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172750991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66360-6FB6-4C76-8616-E5294C2F8E7B}"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32730409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66360-6FB6-4C76-8616-E5294C2F8E7B}"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313888609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A66360-6FB6-4C76-8616-E5294C2F8E7B}"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9831888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A66360-6FB6-4C76-8616-E5294C2F8E7B}" type="datetimeFigureOut">
              <a:rPr lang="en-US" smtClean="0"/>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7901987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A66360-6FB6-4C76-8616-E5294C2F8E7B}" type="datetimeFigureOut">
              <a:rPr lang="en-US" smtClean="0"/>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325850038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66360-6FB6-4C76-8616-E5294C2F8E7B}" type="datetimeFigureOut">
              <a:rPr lang="en-US" smtClean="0"/>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278939053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66360-6FB6-4C76-8616-E5294C2F8E7B}"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4632222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66360-6FB6-4C76-8616-E5294C2F8E7B}"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28EBB-524C-47F9-9614-DE06075C81E0}" type="slidenum">
              <a:rPr lang="en-US" smtClean="0"/>
              <a:t>‹#›</a:t>
            </a:fld>
            <a:endParaRPr lang="en-US"/>
          </a:p>
        </p:txBody>
      </p:sp>
    </p:spTree>
    <p:extLst>
      <p:ext uri="{BB962C8B-B14F-4D97-AF65-F5344CB8AC3E}">
        <p14:creationId xmlns:p14="http://schemas.microsoft.com/office/powerpoint/2010/main" val="343968162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66360-6FB6-4C76-8616-E5294C2F8E7B}" type="datetimeFigureOut">
              <a:rPr lang="en-US" smtClean="0"/>
              <a:t>3/3/2024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28EBB-524C-47F9-9614-DE06075C81E0}" type="slidenum">
              <a:rPr lang="en-US" smtClean="0"/>
              <a:t>‹#›</a:t>
            </a:fld>
            <a:endParaRPr lang="en-US"/>
          </a:p>
        </p:txBody>
      </p:sp>
    </p:spTree>
    <p:extLst>
      <p:ext uri="{BB962C8B-B14F-4D97-AF65-F5344CB8AC3E}">
        <p14:creationId xmlns:p14="http://schemas.microsoft.com/office/powerpoint/2010/main" val="258633254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3CDE-755A-D1E2-9E68-7A38D432BBF0}"/>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2400" b="1" dirty="0"/>
              <a:t>“Study to shew thyself approved unto God, a workman that needed not to be ashamed, rightly diving the word of God” </a:t>
            </a:r>
            <a:r>
              <a:rPr lang="en-US" sz="2400" b="1" u="sng" dirty="0"/>
              <a:t>2</a:t>
            </a:r>
            <a:r>
              <a:rPr lang="en-US" sz="2400" b="1" u="sng" baseline="30000" dirty="0"/>
              <a:t>nd</a:t>
            </a:r>
            <a:r>
              <a:rPr lang="en-US" sz="2400" b="1" u="sng" dirty="0"/>
              <a:t> Timothy 2: 15</a:t>
            </a:r>
          </a:p>
        </p:txBody>
      </p:sp>
      <p:sp>
        <p:nvSpPr>
          <p:cNvPr id="3" name="Content Placeholder 2">
            <a:extLst>
              <a:ext uri="{FF2B5EF4-FFF2-40B4-BE49-F238E27FC236}">
                <a16:creationId xmlns:a16="http://schemas.microsoft.com/office/drawing/2014/main" id="{DF2A3DEA-E1FC-E3A4-4752-5DBC7D4A00DA}"/>
              </a:ext>
            </a:extLst>
          </p:cNvPr>
          <p:cNvSpPr>
            <a:spLocks noGrp="1"/>
          </p:cNvSpPr>
          <p:nvPr>
            <p:ph idx="1"/>
          </p:nvPr>
        </p:nvSpPr>
        <p:spPr>
          <a:xfrm>
            <a:off x="628650" y="1825625"/>
            <a:ext cx="7886700" cy="4727575"/>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b="1" u="sng" dirty="0"/>
              <a:t>January 7th—”Love” </a:t>
            </a:r>
            <a:r>
              <a:rPr lang="en-US" dirty="0"/>
              <a:t>- John 3: 16; 1st Corinthians 13: 4-8; 1st John 4: 8; Mark 12: 29-31; John 13: 34-35                                                                                                                                                             </a:t>
            </a:r>
            <a:r>
              <a:rPr lang="en-US" b="1" u="sng" dirty="0"/>
              <a:t>January 14th—”Forgiveness” </a:t>
            </a:r>
            <a:r>
              <a:rPr lang="en-US" dirty="0"/>
              <a:t>- Ephesians 4: 32; Matthew 6: 14; Colossians 3: 13; Luke 6: 37                                               </a:t>
            </a:r>
            <a:r>
              <a:rPr lang="en-US" b="1" u="sng" dirty="0"/>
              <a:t>January 21st—”Thankful” </a:t>
            </a:r>
            <a:r>
              <a:rPr lang="en-US" dirty="0"/>
              <a:t>-Ephesians 5: 20; 1st Thessalonians 5: 18; Psalms 106: 1; Colossians 4: 2                                    </a:t>
            </a:r>
            <a:r>
              <a:rPr lang="en-US" b="1" u="sng" dirty="0"/>
              <a:t>January 28th—”The Bible” </a:t>
            </a:r>
            <a:r>
              <a:rPr lang="en-US" dirty="0"/>
              <a:t>- 2nd Timithy 3: 16-17; Romans 15: 4; Isaiah 55: 11; Romans 10: 17: Hebrews 4: 12-14                                                                                                                                    </a:t>
            </a:r>
            <a:r>
              <a:rPr lang="en-US" b="1" u="sng" dirty="0"/>
              <a:t>February 4th—”Repentance” </a:t>
            </a:r>
            <a:r>
              <a:rPr lang="en-US" dirty="0"/>
              <a:t>- Acts 2: 38; Acts 3: 19; 1st John 1: 9; 2nd Peter 3: 9; Luke 13: 3; Ezekiel 18: 21-23                                                                                                                                       </a:t>
            </a:r>
            <a:r>
              <a:rPr lang="en-US" b="1" u="sng" dirty="0"/>
              <a:t>February 11th—”Contentment” </a:t>
            </a:r>
            <a:r>
              <a:rPr lang="en-US" dirty="0"/>
              <a:t>- Philippians 4: 11-12; Hebrews 13: 5; 1st Timothy 6: 6-8; Philippians 4: 19                                                                                                                            </a:t>
            </a:r>
            <a:r>
              <a:rPr lang="en-US" b="1" u="sng" dirty="0"/>
              <a:t>February 18th—”Sin Is Not Sin” </a:t>
            </a:r>
            <a:r>
              <a:rPr lang="en-US" dirty="0"/>
              <a:t>- 1st John 3: 4; James 4: 17; Hebrews 10: 26; Romans 6: 23; 1st Corinthians 10: 13 </a:t>
            </a:r>
            <a:r>
              <a:rPr lang="en-US" b="1" u="sng" dirty="0"/>
              <a:t>February 25th— “Unity” </a:t>
            </a:r>
            <a:r>
              <a:rPr lang="en-US" dirty="0"/>
              <a:t>- John 17: 11-13; Philippians 2: 2; 1st Peter 3: 8; 1st Corinthians 1: 10; Ephesians 4: </a:t>
            </a:r>
            <a:r>
              <a:rPr lang="en-US"/>
              <a:t>1-6 </a:t>
            </a:r>
          </a:p>
          <a:p>
            <a:pPr marL="0" indent="0">
              <a:buNone/>
            </a:pPr>
            <a:endParaRPr lang="en-US" dirty="0"/>
          </a:p>
        </p:txBody>
      </p:sp>
    </p:spTree>
    <p:extLst>
      <p:ext uri="{BB962C8B-B14F-4D97-AF65-F5344CB8AC3E}">
        <p14:creationId xmlns:p14="http://schemas.microsoft.com/office/powerpoint/2010/main" val="28978601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534400" cy="5715000"/>
          </a:xfrm>
        </p:spPr>
        <p:txBody>
          <a:bodyPr>
            <a:normAutofit/>
          </a:bodyPr>
          <a:lstStyle/>
          <a:p>
            <a:r>
              <a:rPr lang="en-US" dirty="0"/>
              <a:t>The Devil Confuse &amp; Misguide People – </a:t>
            </a:r>
            <a:r>
              <a:rPr lang="en-US" u="sng" dirty="0"/>
              <a:t>John 8:44</a:t>
            </a:r>
          </a:p>
          <a:p>
            <a:r>
              <a:rPr lang="en-US" dirty="0"/>
              <a:t>The Devil Has Power To Deceive – </a:t>
            </a:r>
            <a:r>
              <a:rPr lang="en-US" u="sng" dirty="0"/>
              <a:t>2</a:t>
            </a:r>
            <a:r>
              <a:rPr lang="en-US" u="sng" baseline="30000" dirty="0"/>
              <a:t>nd</a:t>
            </a:r>
            <a:r>
              <a:rPr lang="en-US" u="sng" dirty="0"/>
              <a:t> Thessalonians 2: 10-12.</a:t>
            </a:r>
          </a:p>
          <a:p>
            <a:r>
              <a:rPr lang="en-US" dirty="0"/>
              <a:t>Satan works in False Teachers &amp; False Religions – </a:t>
            </a:r>
            <a:r>
              <a:rPr lang="en-US" u="sng" dirty="0"/>
              <a:t>Matthew 7: 15.</a:t>
            </a:r>
          </a:p>
          <a:p>
            <a:r>
              <a:rPr lang="en-US" dirty="0"/>
              <a:t>The Devil works to refuse God &amp; hinder his works – </a:t>
            </a:r>
            <a:r>
              <a:rPr lang="en-US" u="sng" dirty="0"/>
              <a:t>Romans 13: 1-10.</a:t>
            </a:r>
          </a:p>
          <a:p>
            <a:r>
              <a:rPr lang="en-US" u="sng" dirty="0"/>
              <a:t>1 John </a:t>
            </a:r>
            <a:r>
              <a:rPr lang="en-US" u="sng"/>
              <a:t>5:4-5 </a:t>
            </a:r>
            <a:r>
              <a:rPr lang="en-US"/>
              <a:t> </a:t>
            </a:r>
            <a:r>
              <a:rPr lang="en-US" dirty="0"/>
              <a:t>- 4 For whatsoever is Born of God </a:t>
            </a:r>
            <a:r>
              <a:rPr lang="en-US" dirty="0" err="1"/>
              <a:t>Overcometh</a:t>
            </a:r>
            <a:r>
              <a:rPr lang="en-US" dirty="0"/>
              <a:t> the World: and this is the Victory that </a:t>
            </a:r>
            <a:r>
              <a:rPr lang="en-US" dirty="0" err="1"/>
              <a:t>Overcometh</a:t>
            </a:r>
            <a:r>
              <a:rPr lang="en-US" dirty="0"/>
              <a:t> the World, Even Our Faith. 5 Who is he that </a:t>
            </a:r>
            <a:r>
              <a:rPr lang="en-US" dirty="0" err="1"/>
              <a:t>Overcometh</a:t>
            </a:r>
            <a:r>
              <a:rPr lang="en-US" dirty="0"/>
              <a:t> the World, but he that Believeth that Jesus is the Son of God?</a:t>
            </a:r>
          </a:p>
          <a:p>
            <a:endParaRPr lang="en-US" dirty="0"/>
          </a:p>
        </p:txBody>
      </p:sp>
    </p:spTree>
    <p:extLst>
      <p:ext uri="{BB962C8B-B14F-4D97-AF65-F5344CB8AC3E}">
        <p14:creationId xmlns:p14="http://schemas.microsoft.com/office/powerpoint/2010/main" val="240562904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Conclusion</a:t>
            </a:r>
          </a:p>
        </p:txBody>
      </p:sp>
      <p:sp>
        <p:nvSpPr>
          <p:cNvPr id="3" name="Content Placeholder 2"/>
          <p:cNvSpPr>
            <a:spLocks noGrp="1"/>
          </p:cNvSpPr>
          <p:nvPr>
            <p:ph idx="1"/>
          </p:nvPr>
        </p:nvSpPr>
        <p:spPr>
          <a:xfrm>
            <a:off x="342900" y="1682973"/>
            <a:ext cx="8458200" cy="4191000"/>
          </a:xfrm>
        </p:spPr>
        <p:txBody>
          <a:bodyPr>
            <a:normAutofit/>
          </a:bodyPr>
          <a:lstStyle/>
          <a:p>
            <a:r>
              <a:rPr lang="en-US" dirty="0"/>
              <a:t>He is known by many names and descriptions.</a:t>
            </a:r>
          </a:p>
          <a:p>
            <a:r>
              <a:rPr lang="en-US" dirty="0"/>
              <a:t>He is our enemy and wants us to miss out on heaven.</a:t>
            </a:r>
          </a:p>
          <a:p>
            <a:r>
              <a:rPr lang="en-US" dirty="0"/>
              <a:t>He is crafty and will use any tool at his disposal to make us doubt our faith, or not “…. Be thou faithful until death, and I will give thee a crown of life” – </a:t>
            </a:r>
            <a:r>
              <a:rPr lang="en-US" u="sng" dirty="0"/>
              <a:t>Revelation </a:t>
            </a:r>
            <a:r>
              <a:rPr lang="en-US" b="1" dirty="0"/>
              <a:t>2: 10.</a:t>
            </a:r>
          </a:p>
          <a:p>
            <a:r>
              <a:rPr lang="en-US" dirty="0"/>
              <a:t>The great thing about learning about your enemy is to realize “US” (With God’s Help) have Power the Devil. </a:t>
            </a:r>
            <a:r>
              <a:rPr lang="en-US" u="sng" dirty="0"/>
              <a:t>Romans 1: 16.</a:t>
            </a:r>
          </a:p>
          <a:p>
            <a:pPr marL="0" indent="0">
              <a:buNone/>
            </a:pPr>
            <a:endParaRPr lang="en-US" dirty="0"/>
          </a:p>
        </p:txBody>
      </p:sp>
    </p:spTree>
    <p:extLst>
      <p:ext uri="{BB962C8B-B14F-4D97-AF65-F5344CB8AC3E}">
        <p14:creationId xmlns:p14="http://schemas.microsoft.com/office/powerpoint/2010/main" val="40209986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normAutofit/>
          </a:bodyPr>
          <a:lstStyle/>
          <a:p>
            <a:r>
              <a:rPr lang="en-US" sz="6600" u="sng" dirty="0"/>
              <a:t>Knowing The Enemy</a:t>
            </a:r>
          </a:p>
        </p:txBody>
      </p:sp>
      <p:sp>
        <p:nvSpPr>
          <p:cNvPr id="3" name="Subtitle 2"/>
          <p:cNvSpPr>
            <a:spLocks noGrp="1"/>
          </p:cNvSpPr>
          <p:nvPr>
            <p:ph type="subTitle" idx="1"/>
          </p:nvPr>
        </p:nvSpPr>
        <p:spPr>
          <a:xfrm>
            <a:off x="1066800" y="1905000"/>
            <a:ext cx="6400800" cy="3848100"/>
          </a:xfrm>
        </p:spPr>
        <p:txBody>
          <a:bodyPr>
            <a:normAutofit/>
          </a:bodyPr>
          <a:lstStyle/>
          <a:p>
            <a:pPr marL="457200" indent="-457200" algn="l">
              <a:buFont typeface="Arial" panose="020B0604020202020204" pitchFamily="34" charset="0"/>
              <a:buChar char="•"/>
            </a:pPr>
            <a:r>
              <a:rPr lang="en-US" sz="3200" dirty="0">
                <a:solidFill>
                  <a:schemeClr val="tx1">
                    <a:lumMod val="95000"/>
                    <a:lumOff val="5000"/>
                  </a:schemeClr>
                </a:solidFill>
              </a:rPr>
              <a:t> The Devil- 1</a:t>
            </a:r>
            <a:r>
              <a:rPr lang="en-US" sz="3200" baseline="30000" dirty="0">
                <a:solidFill>
                  <a:schemeClr val="tx1">
                    <a:lumMod val="95000"/>
                    <a:lumOff val="5000"/>
                  </a:schemeClr>
                </a:solidFill>
              </a:rPr>
              <a:t>st</a:t>
            </a:r>
            <a:r>
              <a:rPr lang="en-US" sz="3200" dirty="0">
                <a:solidFill>
                  <a:schemeClr val="tx1">
                    <a:lumMod val="95000"/>
                    <a:lumOff val="5000"/>
                  </a:schemeClr>
                </a:solidFill>
              </a:rPr>
              <a:t> Peter 5: 8</a:t>
            </a:r>
          </a:p>
          <a:p>
            <a:pPr marL="457200" indent="-457200" algn="l">
              <a:buFont typeface="Arial" panose="020B0604020202020204" pitchFamily="34" charset="0"/>
              <a:buChar char="•"/>
            </a:pPr>
            <a:r>
              <a:rPr lang="en-US" sz="3200" dirty="0">
                <a:solidFill>
                  <a:schemeClr val="tx1">
                    <a:lumMod val="95000"/>
                    <a:lumOff val="5000"/>
                  </a:schemeClr>
                </a:solidFill>
              </a:rPr>
              <a:t>The Tempter – Matthew 4: 3</a:t>
            </a:r>
          </a:p>
          <a:p>
            <a:pPr marL="457200" indent="-457200" algn="l">
              <a:buFont typeface="Arial" panose="020B0604020202020204" pitchFamily="34" charset="0"/>
              <a:buChar char="•"/>
            </a:pPr>
            <a:r>
              <a:rPr lang="en-US" sz="3200" dirty="0">
                <a:solidFill>
                  <a:schemeClr val="tx1">
                    <a:lumMod val="95000"/>
                    <a:lumOff val="5000"/>
                  </a:schemeClr>
                </a:solidFill>
              </a:rPr>
              <a:t>The Wicked One – Matthew 13</a:t>
            </a:r>
          </a:p>
          <a:p>
            <a:pPr marL="457200" indent="-457200" algn="l">
              <a:buFont typeface="Arial" panose="020B0604020202020204" pitchFamily="34" charset="0"/>
              <a:buChar char="•"/>
            </a:pPr>
            <a:r>
              <a:rPr lang="en-US" sz="3200" dirty="0">
                <a:solidFill>
                  <a:schemeClr val="tx1">
                    <a:lumMod val="95000"/>
                    <a:lumOff val="5000"/>
                  </a:schemeClr>
                </a:solidFill>
              </a:rPr>
              <a:t>Father Of Lies – John 8: 44</a:t>
            </a:r>
          </a:p>
          <a:p>
            <a:pPr marL="457200" indent="-457200" algn="l">
              <a:buFont typeface="Arial" panose="020B0604020202020204" pitchFamily="34" charset="0"/>
              <a:buChar char="•"/>
            </a:pPr>
            <a:r>
              <a:rPr lang="en-US" sz="3200" dirty="0">
                <a:solidFill>
                  <a:schemeClr val="tx1">
                    <a:lumMod val="95000"/>
                    <a:lumOff val="5000"/>
                  </a:schemeClr>
                </a:solidFill>
              </a:rPr>
              <a:t>The god Of This World 2</a:t>
            </a:r>
            <a:r>
              <a:rPr lang="en-US" sz="3200" baseline="30000" dirty="0">
                <a:solidFill>
                  <a:schemeClr val="tx1">
                    <a:lumMod val="95000"/>
                    <a:lumOff val="5000"/>
                  </a:schemeClr>
                </a:solidFill>
              </a:rPr>
              <a:t>nd</a:t>
            </a:r>
            <a:r>
              <a:rPr lang="en-US" sz="3200" dirty="0">
                <a:solidFill>
                  <a:schemeClr val="tx1">
                    <a:lumMod val="95000"/>
                    <a:lumOff val="5000"/>
                  </a:schemeClr>
                </a:solidFill>
              </a:rPr>
              <a:t> Corinthians 4: 4</a:t>
            </a:r>
          </a:p>
          <a:p>
            <a:pPr marL="457200" indent="-457200" algn="l">
              <a:buFont typeface="Arial" panose="020B0604020202020204" pitchFamily="34" charset="0"/>
              <a:buChar char="•"/>
            </a:pPr>
            <a:r>
              <a:rPr lang="en-US" sz="3200" dirty="0">
                <a:solidFill>
                  <a:schemeClr val="tx1">
                    <a:lumMod val="95000"/>
                    <a:lumOff val="5000"/>
                  </a:schemeClr>
                </a:solidFill>
              </a:rPr>
              <a:t>Prince Of The World – John 12: 31</a:t>
            </a:r>
          </a:p>
        </p:txBody>
      </p:sp>
    </p:spTree>
    <p:extLst>
      <p:ext uri="{BB962C8B-B14F-4D97-AF65-F5344CB8AC3E}">
        <p14:creationId xmlns:p14="http://schemas.microsoft.com/office/powerpoint/2010/main" val="79357471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“The Devil”</a:t>
            </a:r>
          </a:p>
        </p:txBody>
      </p:sp>
      <p:sp>
        <p:nvSpPr>
          <p:cNvPr id="3" name="Content Placeholder 2"/>
          <p:cNvSpPr>
            <a:spLocks noGrp="1"/>
          </p:cNvSpPr>
          <p:nvPr>
            <p:ph idx="1"/>
          </p:nvPr>
        </p:nvSpPr>
        <p:spPr>
          <a:xfrm>
            <a:off x="285750" y="1689724"/>
            <a:ext cx="8229600" cy="4525963"/>
          </a:xfrm>
        </p:spPr>
        <p:txBody>
          <a:bodyPr>
            <a:noAutofit/>
          </a:bodyPr>
          <a:lstStyle/>
          <a:p>
            <a:r>
              <a:rPr lang="en-US" sz="2200" u="sng" dirty="0"/>
              <a:t>1 Peter 5:8 </a:t>
            </a:r>
            <a:r>
              <a:rPr lang="en-US" sz="2200" dirty="0"/>
              <a:t>“Be sober, be vigilant; because your adversary the devil, as a roaring lion, walketh about, seeking whom he may devour:” </a:t>
            </a:r>
          </a:p>
          <a:p>
            <a:r>
              <a:rPr lang="en-US" sz="2200" u="sng" dirty="0"/>
              <a:t>James 4:7-8 </a:t>
            </a:r>
            <a:r>
              <a:rPr lang="en-US" sz="2200" dirty="0"/>
              <a:t>– “(7) Submit yourselves therefore to God. Resist the devil, and he will flee from you. (8) Draw nigh to God, and he will draw nigh to you.”</a:t>
            </a:r>
          </a:p>
          <a:p>
            <a:r>
              <a:rPr lang="en-US" sz="2200" u="sng" dirty="0"/>
              <a:t>1 John 3:8-10 </a:t>
            </a:r>
            <a:r>
              <a:rPr lang="en-US" sz="2200" dirty="0"/>
              <a:t>– “(</a:t>
            </a:r>
            <a:r>
              <a:rPr lang="en-US" sz="2200" u="sng" dirty="0"/>
              <a:t>8) He who sins is of the Devil</a:t>
            </a:r>
            <a:r>
              <a:rPr lang="en-US" sz="2200" dirty="0"/>
              <a:t>, for the Devil has sinned from the beginning. (9)For this purpose the Son of God was manifested, that He might destroy the works of the Devil.  (10)</a:t>
            </a:r>
            <a:r>
              <a:rPr lang="en-US" sz="2200" u="sng" dirty="0"/>
              <a:t>Whoever has been born of God does not sin</a:t>
            </a:r>
            <a:r>
              <a:rPr lang="en-US" sz="2200" dirty="0"/>
              <a:t>, for His seed remains in him; and he cannot sin, because he has been born of God.”</a:t>
            </a:r>
          </a:p>
          <a:p>
            <a:r>
              <a:rPr lang="en-US" sz="2200" u="sng" dirty="0"/>
              <a:t>Matthew 25:41 </a:t>
            </a:r>
            <a:r>
              <a:rPr lang="en-US" sz="2200" dirty="0"/>
              <a:t>-  “ Then shall he say also unto them on the left hand, Depart from me, ye cursed, into everlasting fire, prepared for the devil and his angels”</a:t>
            </a:r>
          </a:p>
        </p:txBody>
      </p:sp>
    </p:spTree>
    <p:extLst>
      <p:ext uri="{BB962C8B-B14F-4D97-AF65-F5344CB8AC3E}">
        <p14:creationId xmlns:p14="http://schemas.microsoft.com/office/powerpoint/2010/main" val="152052437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Tempter”</a:t>
            </a:r>
          </a:p>
        </p:txBody>
      </p:sp>
      <p:sp>
        <p:nvSpPr>
          <p:cNvPr id="3" name="Content Placeholder 2"/>
          <p:cNvSpPr>
            <a:spLocks noGrp="1"/>
          </p:cNvSpPr>
          <p:nvPr>
            <p:ph idx="1"/>
          </p:nvPr>
        </p:nvSpPr>
        <p:spPr>
          <a:xfrm>
            <a:off x="457200" y="1509712"/>
            <a:ext cx="8229600" cy="4983162"/>
          </a:xfrm>
        </p:spPr>
        <p:txBody>
          <a:bodyPr>
            <a:noAutofit/>
          </a:bodyPr>
          <a:lstStyle/>
          <a:p>
            <a:r>
              <a:rPr lang="en-US" sz="2400" u="sng" dirty="0"/>
              <a:t>Matthew 4:1-11 </a:t>
            </a:r>
            <a:r>
              <a:rPr lang="en-US" sz="2400" dirty="0"/>
              <a:t>“Jesus was… tempted by the devil” (1), which is why “the devil” (3, 5, 8) is called “the tempter” </a:t>
            </a:r>
          </a:p>
          <a:p>
            <a:r>
              <a:rPr lang="en-US" sz="2400" dirty="0"/>
              <a:t>The Devil’s Temptations will always fall into Three categories: Lust of the flesh, Lust of the eyes, or Pride of life</a:t>
            </a:r>
            <a:r>
              <a:rPr lang="en-US" sz="2400" u="sng" dirty="0"/>
              <a:t>. 1</a:t>
            </a:r>
            <a:r>
              <a:rPr lang="en-US" sz="2400" u="sng" baseline="30000" dirty="0"/>
              <a:t>st</a:t>
            </a:r>
            <a:r>
              <a:rPr lang="en-US" sz="2400" u="sng" dirty="0"/>
              <a:t> John 2: 15-16</a:t>
            </a:r>
          </a:p>
          <a:p>
            <a:r>
              <a:rPr lang="en-US" sz="2400" dirty="0"/>
              <a:t>His Temptations must always be answered, as Jesus did, with Scripture (4, 7, 10), and we must remember the tempter is well-versed in Scripture (James 2: 19),  so we must be prepared to respond with Book, Chapter &amp; Verse as we Defeat the “Wiles of the Devil” – </a:t>
            </a:r>
            <a:r>
              <a:rPr lang="en-US" sz="2400" b="1" u="sng" dirty="0"/>
              <a:t>Ephesians 6: 10.</a:t>
            </a:r>
          </a:p>
        </p:txBody>
      </p:sp>
    </p:spTree>
    <p:extLst>
      <p:ext uri="{BB962C8B-B14F-4D97-AF65-F5344CB8AC3E}">
        <p14:creationId xmlns:p14="http://schemas.microsoft.com/office/powerpoint/2010/main" val="39542982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lstStyle/>
          <a:p>
            <a:pPr algn="ctr"/>
            <a:r>
              <a:rPr lang="en-US" u="sng" dirty="0"/>
              <a:t>“The Tempter”</a:t>
            </a:r>
          </a:p>
        </p:txBody>
      </p:sp>
      <p:sp>
        <p:nvSpPr>
          <p:cNvPr id="3" name="Content Placeholder 2"/>
          <p:cNvSpPr>
            <a:spLocks noGrp="1"/>
          </p:cNvSpPr>
          <p:nvPr>
            <p:ph idx="1"/>
          </p:nvPr>
        </p:nvSpPr>
        <p:spPr>
          <a:xfrm>
            <a:off x="457200" y="1295400"/>
            <a:ext cx="8229600" cy="5410200"/>
          </a:xfrm>
        </p:spPr>
        <p:txBody>
          <a:bodyPr>
            <a:normAutofit lnSpcReduction="10000"/>
          </a:bodyPr>
          <a:lstStyle/>
          <a:p>
            <a:r>
              <a:rPr lang="en-US" u="sng" dirty="0"/>
              <a:t>James 1:13 </a:t>
            </a:r>
            <a:r>
              <a:rPr lang="en-US" dirty="0"/>
              <a:t>“Let no one say when he is tempted, ‘I am being tempted by God’; for God cannot be tempted by evil, and He Himself does not tempt anyone”.</a:t>
            </a:r>
          </a:p>
          <a:p>
            <a:r>
              <a:rPr lang="en-US" u="sng" dirty="0"/>
              <a:t>Romans 13: 14 </a:t>
            </a:r>
            <a:r>
              <a:rPr lang="en-US" dirty="0"/>
              <a:t>– “But put ye on the Lord Jesus Christ, and make no provisions for the flesh, to fulfill the lust thereof”.</a:t>
            </a:r>
          </a:p>
          <a:p>
            <a:r>
              <a:rPr lang="en-US" u="sng" dirty="0"/>
              <a:t>1 Corinthians 10:13 </a:t>
            </a:r>
            <a:r>
              <a:rPr lang="en-US" dirty="0"/>
              <a:t>“No temptation has overtaken you but such as is common to man; and God is faithful, who will not allow you to be tempted beyond what you are able, but with the temptation will provide the way of escape also, that you may be able to endure it”.</a:t>
            </a:r>
          </a:p>
          <a:p>
            <a:r>
              <a:rPr lang="en-US" dirty="0"/>
              <a:t>Any time we give in to temptation, </a:t>
            </a:r>
            <a:r>
              <a:rPr lang="en-US" b="1" u="sng" dirty="0"/>
              <a:t>It Is “Our” Choice</a:t>
            </a:r>
            <a:r>
              <a:rPr lang="en-US" b="1" dirty="0"/>
              <a:t>.</a:t>
            </a:r>
          </a:p>
          <a:p>
            <a:endParaRPr lang="en-US" dirty="0"/>
          </a:p>
        </p:txBody>
      </p:sp>
    </p:spTree>
    <p:extLst>
      <p:ext uri="{BB962C8B-B14F-4D97-AF65-F5344CB8AC3E}">
        <p14:creationId xmlns:p14="http://schemas.microsoft.com/office/powerpoint/2010/main" val="100011801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“The Wicked One”</a:t>
            </a:r>
          </a:p>
        </p:txBody>
      </p:sp>
      <p:sp>
        <p:nvSpPr>
          <p:cNvPr id="3" name="Content Placeholder 2"/>
          <p:cNvSpPr>
            <a:spLocks noGrp="1"/>
          </p:cNvSpPr>
          <p:nvPr>
            <p:ph idx="1"/>
          </p:nvPr>
        </p:nvSpPr>
        <p:spPr>
          <a:xfrm>
            <a:off x="457200" y="1690689"/>
            <a:ext cx="8458200" cy="5029200"/>
          </a:xfrm>
        </p:spPr>
        <p:txBody>
          <a:bodyPr>
            <a:normAutofit fontScale="47500" lnSpcReduction="20000"/>
          </a:bodyPr>
          <a:lstStyle/>
          <a:p>
            <a:r>
              <a:rPr lang="en-US" sz="5800" u="sng" dirty="0"/>
              <a:t>Matthew 13:24-30, 36-43</a:t>
            </a:r>
            <a:r>
              <a:rPr lang="en-US" sz="5800" dirty="0"/>
              <a:t>; “The Devil” is “the Wicked one” who Sows the Tares. </a:t>
            </a:r>
          </a:p>
          <a:p>
            <a:r>
              <a:rPr lang="en-US" sz="5800" dirty="0"/>
              <a:t>Jesus prayed to his father that we be protected from the Evil &amp; Wicked One!! – </a:t>
            </a:r>
            <a:r>
              <a:rPr lang="en-US" sz="5800" u="sng" dirty="0"/>
              <a:t>John 17:15</a:t>
            </a:r>
          </a:p>
          <a:p>
            <a:r>
              <a:rPr lang="en-US" sz="5800" dirty="0"/>
              <a:t>The Apostle Paul warns that the Wicked one (The Devil) attacks with flaming arrows!! – </a:t>
            </a:r>
            <a:r>
              <a:rPr lang="en-US" sz="5800" u="sng" dirty="0"/>
              <a:t>Ephesians 6: 16</a:t>
            </a:r>
          </a:p>
          <a:p>
            <a:endParaRPr lang="en-US" dirty="0"/>
          </a:p>
          <a:p>
            <a:r>
              <a:rPr lang="en-US" sz="5800" dirty="0"/>
              <a:t>That the Lord will strengthens and protects his believers from the Wicked One (The Devil) – </a:t>
            </a:r>
            <a:r>
              <a:rPr lang="en-US" sz="5800" u="sng" dirty="0"/>
              <a:t>2</a:t>
            </a:r>
            <a:r>
              <a:rPr lang="en-US" sz="5800" u="sng" baseline="30000" dirty="0"/>
              <a:t>nd</a:t>
            </a:r>
            <a:r>
              <a:rPr lang="en-US" sz="5800" u="sng" dirty="0"/>
              <a:t> Thessalonians 3: 3</a:t>
            </a:r>
          </a:p>
          <a:p>
            <a:endParaRPr lang="en-US" u="sng" dirty="0"/>
          </a:p>
          <a:p>
            <a:pPr algn="ctr"/>
            <a:r>
              <a:rPr lang="en-US" sz="6700" u="sng" dirty="0"/>
              <a:t>Ephesians 6:10-16 &amp; 2</a:t>
            </a:r>
            <a:r>
              <a:rPr lang="en-US" sz="6700" u="sng" baseline="30000" dirty="0"/>
              <a:t>nd</a:t>
            </a:r>
            <a:r>
              <a:rPr lang="en-US" sz="6700" u="sng" dirty="0"/>
              <a:t> Timothy 3: 16-17 </a:t>
            </a:r>
          </a:p>
          <a:p>
            <a:pPr marL="0" indent="0">
              <a:buNone/>
            </a:pPr>
            <a:br>
              <a:rPr lang="en-US" dirty="0"/>
            </a:br>
            <a:endParaRPr lang="en-US" dirty="0"/>
          </a:p>
        </p:txBody>
      </p:sp>
    </p:spTree>
    <p:extLst>
      <p:ext uri="{BB962C8B-B14F-4D97-AF65-F5344CB8AC3E}">
        <p14:creationId xmlns:p14="http://schemas.microsoft.com/office/powerpoint/2010/main" val="13934230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ctr"/>
            <a:r>
              <a:rPr lang="en-US" u="sng" dirty="0"/>
              <a:t>“The god Of This World”</a:t>
            </a:r>
          </a:p>
        </p:txBody>
      </p:sp>
      <p:sp>
        <p:nvSpPr>
          <p:cNvPr id="3" name="Content Placeholder 2"/>
          <p:cNvSpPr>
            <a:spLocks noGrp="1"/>
          </p:cNvSpPr>
          <p:nvPr>
            <p:ph idx="1"/>
          </p:nvPr>
        </p:nvSpPr>
        <p:spPr>
          <a:xfrm>
            <a:off x="457200" y="990600"/>
            <a:ext cx="8229600" cy="5467370"/>
          </a:xfrm>
        </p:spPr>
        <p:txBody>
          <a:bodyPr>
            <a:normAutofit lnSpcReduction="10000"/>
          </a:bodyPr>
          <a:lstStyle/>
          <a:p>
            <a:r>
              <a:rPr lang="en-US" sz="2600" b="1" u="sng" dirty="0"/>
              <a:t>2 Corinthians 4:4 </a:t>
            </a:r>
            <a:r>
              <a:rPr lang="en-US" sz="2600" dirty="0"/>
              <a:t>“In whom the god of  this world hath blinded the minds of them which believe not, lest the light of the glorious gospel of Christ, who is the image of God, should shine unto them”. </a:t>
            </a:r>
          </a:p>
          <a:p>
            <a:r>
              <a:rPr lang="en-US" sz="2600" b="1" u="sng" dirty="0"/>
              <a:t>Ephesians 2:1-2 </a:t>
            </a:r>
            <a:r>
              <a:rPr lang="en-US" sz="2600" u="sng" dirty="0"/>
              <a:t>-  </a:t>
            </a:r>
            <a:r>
              <a:rPr lang="en-US" sz="2600" dirty="0"/>
              <a:t>And you hath he quickened, who were dead in trespasses and sins; 2 Wherein in time past ye walked according to the course of this World, according to </a:t>
            </a:r>
            <a:r>
              <a:rPr lang="en-US" sz="2600" u="sng" dirty="0"/>
              <a:t>the prince of the power of the air</a:t>
            </a:r>
            <a:r>
              <a:rPr lang="en-US" sz="2600" dirty="0"/>
              <a:t>, the spirit that now worketh in the children of </a:t>
            </a:r>
            <a:r>
              <a:rPr lang="en-US" sz="3000" dirty="0"/>
              <a:t>disobedience:</a:t>
            </a:r>
          </a:p>
          <a:p>
            <a:pPr marL="0" indent="0" algn="ctr">
              <a:buNone/>
            </a:pPr>
            <a:r>
              <a:rPr lang="en-US" sz="3000" b="1" u="sng" dirty="0"/>
              <a:t>And this god has No Power.                                  Matthew 28: 18;  Acts 4:24; 7:49-50 </a:t>
            </a:r>
            <a:r>
              <a:rPr lang="en-US" sz="3000" dirty="0"/>
              <a:t>- Jesus, however, has   “All Authority… in Heaven and on Earth”. God made everything, and is enthroned in heaven, with earth merely His footstool.</a:t>
            </a:r>
          </a:p>
          <a:p>
            <a:pPr marL="0" indent="0" algn="ctr">
              <a:buNone/>
            </a:pPr>
            <a:endParaRPr lang="en-US" b="1" u="sng" dirty="0"/>
          </a:p>
          <a:p>
            <a:pPr marL="0" indent="0" algn="ctr">
              <a:buNone/>
            </a:pPr>
            <a:endParaRPr lang="en-US" b="1" u="sng" dirty="0"/>
          </a:p>
          <a:p>
            <a:pPr marL="0" indent="0">
              <a:buNone/>
            </a:pPr>
            <a:endParaRPr lang="en-US" dirty="0"/>
          </a:p>
        </p:txBody>
      </p:sp>
    </p:spTree>
    <p:extLst>
      <p:ext uri="{BB962C8B-B14F-4D97-AF65-F5344CB8AC3E}">
        <p14:creationId xmlns:p14="http://schemas.microsoft.com/office/powerpoint/2010/main" val="27703012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“Prince Of This World”</a:t>
            </a:r>
          </a:p>
        </p:txBody>
      </p:sp>
      <p:sp>
        <p:nvSpPr>
          <p:cNvPr id="3" name="Content Placeholder 2"/>
          <p:cNvSpPr>
            <a:spLocks noGrp="1"/>
          </p:cNvSpPr>
          <p:nvPr>
            <p:ph idx="1"/>
          </p:nvPr>
        </p:nvSpPr>
        <p:spPr>
          <a:xfrm>
            <a:off x="457200" y="1690689"/>
            <a:ext cx="8229600" cy="4525963"/>
          </a:xfrm>
        </p:spPr>
        <p:txBody>
          <a:bodyPr>
            <a:normAutofit fontScale="92500" lnSpcReduction="20000"/>
          </a:bodyPr>
          <a:lstStyle/>
          <a:p>
            <a:r>
              <a:rPr lang="en-US" u="sng" dirty="0"/>
              <a:t>John 12:31; 14:30; 16:11 “Prince of this World” </a:t>
            </a:r>
            <a:r>
              <a:rPr lang="en-US" dirty="0"/>
              <a:t>is how Jesus identifies the One he Judges and Will Cast Out!!!</a:t>
            </a:r>
          </a:p>
          <a:p>
            <a:r>
              <a:rPr lang="en-US" u="sng" dirty="0"/>
              <a:t>1</a:t>
            </a:r>
            <a:r>
              <a:rPr lang="en-US" u="sng" baseline="30000" dirty="0"/>
              <a:t>st</a:t>
            </a:r>
            <a:r>
              <a:rPr lang="en-US" u="sng" dirty="0"/>
              <a:t> John 2: 15 </a:t>
            </a:r>
            <a:r>
              <a:rPr lang="en-US" dirty="0"/>
              <a:t>–” Love not the world, neither the things that are in the world. If any man love the world, the love of the Father is not in him.”                                                            </a:t>
            </a:r>
            <a:r>
              <a:rPr lang="en-US" u="sng" dirty="0"/>
              <a:t>James 4:4</a:t>
            </a:r>
            <a:r>
              <a:rPr lang="en-US" dirty="0"/>
              <a:t>-  "Ye adulterers and adulteresses, know ye not that the friendship of the world is enmity with God? whosoever therefore will be a friend of the world is the enemy of God.</a:t>
            </a:r>
          </a:p>
          <a:p>
            <a:r>
              <a:rPr lang="en-US" u="sng" dirty="0"/>
              <a:t>1 John 5:4-5 </a:t>
            </a:r>
            <a:r>
              <a:rPr lang="en-US" dirty="0"/>
              <a:t>- 4 For whatsoever is Born of God </a:t>
            </a:r>
            <a:r>
              <a:rPr lang="en-US" dirty="0" err="1"/>
              <a:t>Overcometh</a:t>
            </a:r>
            <a:r>
              <a:rPr lang="en-US" dirty="0"/>
              <a:t> the World: and this is the Victory that </a:t>
            </a:r>
            <a:r>
              <a:rPr lang="en-US" dirty="0" err="1"/>
              <a:t>Overcometh</a:t>
            </a:r>
            <a:r>
              <a:rPr lang="en-US" dirty="0"/>
              <a:t> the World, even our Faith. 5 Who is he that </a:t>
            </a:r>
            <a:r>
              <a:rPr lang="en-US" dirty="0" err="1"/>
              <a:t>Overcometh</a:t>
            </a:r>
            <a:r>
              <a:rPr lang="en-US" dirty="0"/>
              <a:t> the World, but he that Believeth that Jesus is the Son of God?</a:t>
            </a:r>
          </a:p>
          <a:p>
            <a:endParaRPr lang="en-US" dirty="0"/>
          </a:p>
        </p:txBody>
      </p:sp>
    </p:spTree>
    <p:extLst>
      <p:ext uri="{BB962C8B-B14F-4D97-AF65-F5344CB8AC3E}">
        <p14:creationId xmlns:p14="http://schemas.microsoft.com/office/powerpoint/2010/main" val="24247828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ctr"/>
            <a:r>
              <a:rPr lang="en-US" u="sng" dirty="0"/>
              <a:t>A Liar And The Father Of Lies</a:t>
            </a:r>
          </a:p>
        </p:txBody>
      </p:sp>
      <p:sp>
        <p:nvSpPr>
          <p:cNvPr id="3" name="Content Placeholder 2"/>
          <p:cNvSpPr>
            <a:spLocks noGrp="1"/>
          </p:cNvSpPr>
          <p:nvPr>
            <p:ph idx="1"/>
          </p:nvPr>
        </p:nvSpPr>
        <p:spPr>
          <a:xfrm>
            <a:off x="457200" y="1371600"/>
            <a:ext cx="8229600" cy="4525963"/>
          </a:xfrm>
        </p:spPr>
        <p:txBody>
          <a:bodyPr>
            <a:normAutofit fontScale="92500" lnSpcReduction="20000"/>
          </a:bodyPr>
          <a:lstStyle/>
          <a:p>
            <a:r>
              <a:rPr lang="en-US" u="sng" dirty="0"/>
              <a:t>John 8:44 </a:t>
            </a:r>
            <a:r>
              <a:rPr lang="en-US" dirty="0"/>
              <a:t>He is not just a “liar”, but the father of lies. He is a Deceiver &amp; Pretender!!!!</a:t>
            </a:r>
          </a:p>
          <a:p>
            <a:r>
              <a:rPr lang="en-US" dirty="0"/>
              <a:t>Genesis 2: 16-17 (Adam &amp; Eve) Genesis 3: 1-5 </a:t>
            </a:r>
            <a:r>
              <a:rPr lang="en-US" u="sng" dirty="0"/>
              <a:t>The first lie was His. The Devil</a:t>
            </a:r>
          </a:p>
          <a:p>
            <a:r>
              <a:rPr lang="en-US" dirty="0"/>
              <a:t>When all the Lies Has been told, God is true &amp; His “Word is Truth”. </a:t>
            </a:r>
            <a:r>
              <a:rPr lang="en-US" u="sng" dirty="0"/>
              <a:t>John 17: 17</a:t>
            </a:r>
          </a:p>
          <a:p>
            <a:r>
              <a:rPr lang="en-US" u="sng" dirty="0"/>
              <a:t>Reference Malachi 3: 6; Numbers 23: 19 &amp; James 1: 17</a:t>
            </a:r>
          </a:p>
          <a:p>
            <a:r>
              <a:rPr lang="en-US" u="sng" dirty="0"/>
              <a:t>Hebrews 13: 8  </a:t>
            </a:r>
            <a:r>
              <a:rPr lang="en-US" dirty="0"/>
              <a:t>“ Jesus Christ is the same yesterday, and today, and forever”</a:t>
            </a:r>
          </a:p>
          <a:p>
            <a:endParaRPr lang="en-US" dirty="0"/>
          </a:p>
          <a:p>
            <a:pPr algn="ctr"/>
            <a:r>
              <a:rPr lang="en-US" sz="4100" u="sng" dirty="0">
                <a:solidFill>
                  <a:srgbClr val="FF0000"/>
                </a:solidFill>
              </a:rPr>
              <a:t>Do You “Know” When The Last Time </a:t>
            </a:r>
            <a:r>
              <a:rPr lang="en-US" sz="4100" b="1" u="sng" dirty="0">
                <a:solidFill>
                  <a:srgbClr val="FF0000"/>
                </a:solidFill>
              </a:rPr>
              <a:t>The Devil </a:t>
            </a:r>
            <a:r>
              <a:rPr lang="en-US" sz="4100" u="sng" dirty="0">
                <a:solidFill>
                  <a:srgbClr val="FF0000"/>
                </a:solidFill>
              </a:rPr>
              <a:t>Lied to You!!</a:t>
            </a:r>
          </a:p>
          <a:p>
            <a:endParaRPr lang="en-US" dirty="0"/>
          </a:p>
        </p:txBody>
      </p:sp>
    </p:spTree>
    <p:extLst>
      <p:ext uri="{BB962C8B-B14F-4D97-AF65-F5344CB8AC3E}">
        <p14:creationId xmlns:p14="http://schemas.microsoft.com/office/powerpoint/2010/main" val="8653481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272</TotalTime>
  <Words>1512</Words>
  <Application>Microsoft Office PowerPoint</Application>
  <PresentationFormat>On-screen Show (4:3)</PresentationFormat>
  <Paragraphs>59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“Study to shew thyself approved unto God, a workman that needed not to be ashamed, rightly diving the word of God” 2nd Timothy 2: 15</vt:lpstr>
      <vt:lpstr>Knowing The Enemy</vt:lpstr>
      <vt:lpstr>“The Devil”</vt:lpstr>
      <vt:lpstr>“The Tempter”</vt:lpstr>
      <vt:lpstr>“The Tempter”</vt:lpstr>
      <vt:lpstr>“The Wicked One”</vt:lpstr>
      <vt:lpstr>“The god Of This World”</vt:lpstr>
      <vt:lpstr>“Prince Of This World”</vt:lpstr>
      <vt:lpstr>A Liar And The Father Of Lies</vt:lpstr>
      <vt:lpstr>PowerPoint Presentation</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Knowing The Enemy</dc:title>
  <dc:creator>Aarons</dc:creator>
  <cp:lastModifiedBy>Al Lyles</cp:lastModifiedBy>
  <cp:revision>23</cp:revision>
  <dcterms:created xsi:type="dcterms:W3CDTF">2013-05-18T01:43:26Z</dcterms:created>
  <dcterms:modified xsi:type="dcterms:W3CDTF">2024-03-03T20:42:03Z</dcterms:modified>
</cp:coreProperties>
</file>