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56" r:id="rId2"/>
    <p:sldId id="270" r:id="rId3"/>
    <p:sldId id="295" r:id="rId4"/>
    <p:sldId id="265" r:id="rId5"/>
    <p:sldId id="311" r:id="rId6"/>
    <p:sldId id="285" r:id="rId7"/>
    <p:sldId id="274" r:id="rId8"/>
    <p:sldId id="288" r:id="rId9"/>
    <p:sldId id="275" r:id="rId10"/>
    <p:sldId id="303" r:id="rId11"/>
    <p:sldId id="268" r:id="rId12"/>
    <p:sldId id="264" r:id="rId13"/>
    <p:sldId id="293" r:id="rId14"/>
    <p:sldId id="313" r:id="rId15"/>
    <p:sldId id="305" r:id="rId16"/>
    <p:sldId id="294" r:id="rId17"/>
    <p:sldId id="31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6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0" autoAdjust="0"/>
  </p:normalViewPr>
  <p:slideViewPr>
    <p:cSldViewPr>
      <p:cViewPr varScale="1">
        <p:scale>
          <a:sx n="96" d="100"/>
          <a:sy n="96" d="100"/>
        </p:scale>
        <p:origin x="122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E8815F-5B34-4C67-A37A-00CA6E46C1BD}" type="datetimeFigureOut">
              <a:rPr lang="en-US" smtClean="0"/>
              <a:t>3/23/2024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7FD9EA-16BC-459D-B85C-5E962ADE2415}" type="slidenum">
              <a:rPr lang="en-US" smtClean="0"/>
              <a:t>‹#›</a:t>
            </a:fld>
            <a:endParaRPr lang="en-US"/>
          </a:p>
        </p:txBody>
      </p:sp>
    </p:spTree>
    <p:extLst>
      <p:ext uri="{BB962C8B-B14F-4D97-AF65-F5344CB8AC3E}">
        <p14:creationId xmlns:p14="http://schemas.microsoft.com/office/powerpoint/2010/main" val="336421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7FD9EA-16BC-459D-B85C-5E962ADE2415}" type="slidenum">
              <a:rPr lang="en-US" smtClean="0"/>
              <a:t>10</a:t>
            </a:fld>
            <a:endParaRPr lang="en-US"/>
          </a:p>
        </p:txBody>
      </p:sp>
    </p:spTree>
    <p:extLst>
      <p:ext uri="{BB962C8B-B14F-4D97-AF65-F5344CB8AC3E}">
        <p14:creationId xmlns:p14="http://schemas.microsoft.com/office/powerpoint/2010/main" val="844783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0E3C91-EC99-48AE-AD96-39AC5AC95B0C}" type="datetime1">
              <a:rPr lang="en-US" smtClean="0"/>
              <a:t>3/23/2024</a:t>
            </a:fld>
            <a:endParaRPr lang="en-US"/>
          </a:p>
        </p:txBody>
      </p:sp>
      <p:sp>
        <p:nvSpPr>
          <p:cNvPr id="5" name="Footer Placeholder 4"/>
          <p:cNvSpPr>
            <a:spLocks noGrp="1"/>
          </p:cNvSpPr>
          <p:nvPr>
            <p:ph type="ftr" sz="quarter" idx="11"/>
          </p:nvPr>
        </p:nvSpPr>
        <p:spPr/>
        <p:txBody>
          <a:bodyPr/>
          <a:lstStyle/>
          <a:p>
            <a:r>
              <a:rPr lang="en-US"/>
              <a:t>It's About The First Day of the Week</a:t>
            </a:r>
          </a:p>
        </p:txBody>
      </p:sp>
      <p:sp>
        <p:nvSpPr>
          <p:cNvPr id="6" name="Slide Number Placeholder 5"/>
          <p:cNvSpPr>
            <a:spLocks noGrp="1"/>
          </p:cNvSpPr>
          <p:nvPr>
            <p:ph type="sldNum" sz="quarter" idx="12"/>
          </p:nvPr>
        </p:nvSpPr>
        <p:spPr/>
        <p:txBody>
          <a:bodyPr/>
          <a:lstStyle/>
          <a:p>
            <a:fld id="{146BF236-C857-434D-BC10-E79FB09EF94C}" type="slidenum">
              <a:rPr lang="en-US" smtClean="0"/>
              <a:t>‹#›</a:t>
            </a:fld>
            <a:endParaRPr lang="en-US"/>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2D2C4F-3F40-44DB-8ABD-00254D9D57C9}" type="datetime1">
              <a:rPr lang="en-US" smtClean="0"/>
              <a:t>3/23/2024</a:t>
            </a:fld>
            <a:endParaRPr lang="en-US"/>
          </a:p>
        </p:txBody>
      </p:sp>
      <p:sp>
        <p:nvSpPr>
          <p:cNvPr id="5" name="Footer Placeholder 4"/>
          <p:cNvSpPr>
            <a:spLocks noGrp="1"/>
          </p:cNvSpPr>
          <p:nvPr>
            <p:ph type="ftr" sz="quarter" idx="11"/>
          </p:nvPr>
        </p:nvSpPr>
        <p:spPr/>
        <p:txBody>
          <a:bodyPr/>
          <a:lstStyle/>
          <a:p>
            <a:r>
              <a:rPr lang="en-US"/>
              <a:t>It's About The First Day of the Week</a:t>
            </a:r>
          </a:p>
        </p:txBody>
      </p:sp>
      <p:sp>
        <p:nvSpPr>
          <p:cNvPr id="6" name="Slide Number Placeholder 5"/>
          <p:cNvSpPr>
            <a:spLocks noGrp="1"/>
          </p:cNvSpPr>
          <p:nvPr>
            <p:ph type="sldNum" sz="quarter" idx="12"/>
          </p:nvPr>
        </p:nvSpPr>
        <p:spPr/>
        <p:txBody>
          <a:bodyPr/>
          <a:lstStyle/>
          <a:p>
            <a:fld id="{146BF236-C857-434D-BC10-E79FB09EF94C}" type="slidenum">
              <a:rPr lang="en-US" smtClean="0"/>
              <a:t>‹#›</a:t>
            </a:fld>
            <a:endParaRPr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CA2AD2-49A0-4106-AA9F-B4D45E247870}" type="datetime1">
              <a:rPr lang="en-US" smtClean="0"/>
              <a:t>3/23/2024</a:t>
            </a:fld>
            <a:endParaRPr lang="en-US"/>
          </a:p>
        </p:txBody>
      </p:sp>
      <p:sp>
        <p:nvSpPr>
          <p:cNvPr id="5" name="Footer Placeholder 4"/>
          <p:cNvSpPr>
            <a:spLocks noGrp="1"/>
          </p:cNvSpPr>
          <p:nvPr>
            <p:ph type="ftr" sz="quarter" idx="11"/>
          </p:nvPr>
        </p:nvSpPr>
        <p:spPr/>
        <p:txBody>
          <a:bodyPr/>
          <a:lstStyle/>
          <a:p>
            <a:r>
              <a:rPr lang="en-US"/>
              <a:t>It's About The First Day of the Week</a:t>
            </a:r>
          </a:p>
        </p:txBody>
      </p:sp>
      <p:sp>
        <p:nvSpPr>
          <p:cNvPr id="6" name="Slide Number Placeholder 5"/>
          <p:cNvSpPr>
            <a:spLocks noGrp="1"/>
          </p:cNvSpPr>
          <p:nvPr>
            <p:ph type="sldNum" sz="quarter" idx="12"/>
          </p:nvPr>
        </p:nvSpPr>
        <p:spPr/>
        <p:txBody>
          <a:bodyPr/>
          <a:lstStyle/>
          <a:p>
            <a:fld id="{146BF236-C857-434D-BC10-E79FB09EF94C}" type="slidenum">
              <a:rPr lang="en-US" smtClean="0"/>
              <a:t>‹#›</a:t>
            </a:fld>
            <a:endParaRPr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E76DC9-5D39-4388-8C2B-6998D41C8CC5}" type="datetime1">
              <a:rPr lang="en-US" smtClean="0"/>
              <a:t>3/23/2024</a:t>
            </a:fld>
            <a:endParaRPr lang="en-US"/>
          </a:p>
        </p:txBody>
      </p:sp>
      <p:sp>
        <p:nvSpPr>
          <p:cNvPr id="5" name="Footer Placeholder 4"/>
          <p:cNvSpPr>
            <a:spLocks noGrp="1"/>
          </p:cNvSpPr>
          <p:nvPr>
            <p:ph type="ftr" sz="quarter" idx="11"/>
          </p:nvPr>
        </p:nvSpPr>
        <p:spPr/>
        <p:txBody>
          <a:bodyPr/>
          <a:lstStyle/>
          <a:p>
            <a:r>
              <a:rPr lang="en-US"/>
              <a:t>It's About The First Day of the Week</a:t>
            </a:r>
          </a:p>
        </p:txBody>
      </p:sp>
      <p:sp>
        <p:nvSpPr>
          <p:cNvPr id="6" name="Slide Number Placeholder 5"/>
          <p:cNvSpPr>
            <a:spLocks noGrp="1"/>
          </p:cNvSpPr>
          <p:nvPr>
            <p:ph type="sldNum" sz="quarter" idx="12"/>
          </p:nvPr>
        </p:nvSpPr>
        <p:spPr/>
        <p:txBody>
          <a:bodyPr/>
          <a:lstStyle/>
          <a:p>
            <a:fld id="{146BF236-C857-434D-BC10-E79FB09EF94C}" type="slidenum">
              <a:rPr lang="en-US" smtClean="0"/>
              <a:t>‹#›</a:t>
            </a:fld>
            <a:endParaRPr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3906-D827-4AC0-893C-9EAF0340260A}" type="datetime1">
              <a:rPr lang="en-US" smtClean="0"/>
              <a:t>3/23/2024</a:t>
            </a:fld>
            <a:endParaRPr lang="en-US"/>
          </a:p>
        </p:txBody>
      </p:sp>
      <p:sp>
        <p:nvSpPr>
          <p:cNvPr id="5" name="Footer Placeholder 4"/>
          <p:cNvSpPr>
            <a:spLocks noGrp="1"/>
          </p:cNvSpPr>
          <p:nvPr>
            <p:ph type="ftr" sz="quarter" idx="11"/>
          </p:nvPr>
        </p:nvSpPr>
        <p:spPr/>
        <p:txBody>
          <a:bodyPr/>
          <a:lstStyle/>
          <a:p>
            <a:r>
              <a:rPr lang="en-US"/>
              <a:t>It's About The First Day of the Week</a:t>
            </a:r>
          </a:p>
        </p:txBody>
      </p:sp>
      <p:sp>
        <p:nvSpPr>
          <p:cNvPr id="6" name="Slide Number Placeholder 5"/>
          <p:cNvSpPr>
            <a:spLocks noGrp="1"/>
          </p:cNvSpPr>
          <p:nvPr>
            <p:ph type="sldNum" sz="quarter" idx="12"/>
          </p:nvPr>
        </p:nvSpPr>
        <p:spPr/>
        <p:txBody>
          <a:bodyPr/>
          <a:lstStyle/>
          <a:p>
            <a:fld id="{146BF236-C857-434D-BC10-E79FB09EF94C}" type="slidenum">
              <a:rPr lang="en-US" smtClean="0"/>
              <a:t>‹#›</a:t>
            </a:fld>
            <a:endParaRPr lang="en-US"/>
          </a:p>
        </p:txBody>
      </p:sp>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EC9EB6-74D9-42CD-BBE8-1B6C34B4A41A}" type="datetime1">
              <a:rPr lang="en-US" smtClean="0"/>
              <a:t>3/23/2024</a:t>
            </a:fld>
            <a:endParaRPr lang="en-US"/>
          </a:p>
        </p:txBody>
      </p:sp>
      <p:sp>
        <p:nvSpPr>
          <p:cNvPr id="6" name="Footer Placeholder 5"/>
          <p:cNvSpPr>
            <a:spLocks noGrp="1"/>
          </p:cNvSpPr>
          <p:nvPr>
            <p:ph type="ftr" sz="quarter" idx="11"/>
          </p:nvPr>
        </p:nvSpPr>
        <p:spPr/>
        <p:txBody>
          <a:bodyPr/>
          <a:lstStyle/>
          <a:p>
            <a:r>
              <a:rPr lang="en-US"/>
              <a:t>It's About The First Day of the Week</a:t>
            </a:r>
          </a:p>
        </p:txBody>
      </p:sp>
      <p:sp>
        <p:nvSpPr>
          <p:cNvPr id="7" name="Slide Number Placeholder 6"/>
          <p:cNvSpPr>
            <a:spLocks noGrp="1"/>
          </p:cNvSpPr>
          <p:nvPr>
            <p:ph type="sldNum" sz="quarter" idx="12"/>
          </p:nvPr>
        </p:nvSpPr>
        <p:spPr/>
        <p:txBody>
          <a:bodyPr/>
          <a:lstStyle/>
          <a:p>
            <a:fld id="{146BF236-C857-434D-BC10-E79FB09EF94C}" type="slidenum">
              <a:rPr lang="en-US" smtClean="0"/>
              <a:t>‹#›</a:t>
            </a:fld>
            <a:endParaRPr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EA3A57-A7D2-4BD0-BCE1-316B05ED23E9}" type="datetime1">
              <a:rPr lang="en-US" smtClean="0"/>
              <a:t>3/23/2024</a:t>
            </a:fld>
            <a:endParaRPr lang="en-US"/>
          </a:p>
        </p:txBody>
      </p:sp>
      <p:sp>
        <p:nvSpPr>
          <p:cNvPr id="8" name="Footer Placeholder 7"/>
          <p:cNvSpPr>
            <a:spLocks noGrp="1"/>
          </p:cNvSpPr>
          <p:nvPr>
            <p:ph type="ftr" sz="quarter" idx="11"/>
          </p:nvPr>
        </p:nvSpPr>
        <p:spPr/>
        <p:txBody>
          <a:bodyPr/>
          <a:lstStyle/>
          <a:p>
            <a:r>
              <a:rPr lang="en-US"/>
              <a:t>It's About The First Day of the Week</a:t>
            </a:r>
          </a:p>
        </p:txBody>
      </p:sp>
      <p:sp>
        <p:nvSpPr>
          <p:cNvPr id="9" name="Slide Number Placeholder 8"/>
          <p:cNvSpPr>
            <a:spLocks noGrp="1"/>
          </p:cNvSpPr>
          <p:nvPr>
            <p:ph type="sldNum" sz="quarter" idx="12"/>
          </p:nvPr>
        </p:nvSpPr>
        <p:spPr/>
        <p:txBody>
          <a:bodyPr/>
          <a:lstStyle/>
          <a:p>
            <a:fld id="{146BF236-C857-434D-BC10-E79FB09EF94C}" type="slidenum">
              <a:rPr lang="en-US" smtClean="0"/>
              <a:t>‹#›</a:t>
            </a:fld>
            <a:endParaRPr lang="en-US"/>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059882-FF33-442B-86C1-D42CA543D545}" type="datetime1">
              <a:rPr lang="en-US" smtClean="0"/>
              <a:t>3/23/2024</a:t>
            </a:fld>
            <a:endParaRPr lang="en-US"/>
          </a:p>
        </p:txBody>
      </p:sp>
      <p:sp>
        <p:nvSpPr>
          <p:cNvPr id="4" name="Footer Placeholder 3"/>
          <p:cNvSpPr>
            <a:spLocks noGrp="1"/>
          </p:cNvSpPr>
          <p:nvPr>
            <p:ph type="ftr" sz="quarter" idx="11"/>
          </p:nvPr>
        </p:nvSpPr>
        <p:spPr/>
        <p:txBody>
          <a:bodyPr/>
          <a:lstStyle/>
          <a:p>
            <a:r>
              <a:rPr lang="en-US"/>
              <a:t>It's About The First Day of the Week</a:t>
            </a:r>
          </a:p>
        </p:txBody>
      </p:sp>
      <p:sp>
        <p:nvSpPr>
          <p:cNvPr id="5" name="Slide Number Placeholder 4"/>
          <p:cNvSpPr>
            <a:spLocks noGrp="1"/>
          </p:cNvSpPr>
          <p:nvPr>
            <p:ph type="sldNum" sz="quarter" idx="12"/>
          </p:nvPr>
        </p:nvSpPr>
        <p:spPr/>
        <p:txBody>
          <a:bodyPr/>
          <a:lstStyle/>
          <a:p>
            <a:fld id="{146BF236-C857-434D-BC10-E79FB09EF94C}" type="slidenum">
              <a:rPr lang="en-US" smtClean="0"/>
              <a:t>‹#›</a:t>
            </a:fld>
            <a:endParaRPr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49E86F-733F-473A-82EA-3441D9E60B30}" type="datetime1">
              <a:rPr lang="en-US" smtClean="0"/>
              <a:t>3/23/2024</a:t>
            </a:fld>
            <a:endParaRPr lang="en-US"/>
          </a:p>
        </p:txBody>
      </p:sp>
      <p:sp>
        <p:nvSpPr>
          <p:cNvPr id="3" name="Footer Placeholder 2"/>
          <p:cNvSpPr>
            <a:spLocks noGrp="1"/>
          </p:cNvSpPr>
          <p:nvPr>
            <p:ph type="ftr" sz="quarter" idx="11"/>
          </p:nvPr>
        </p:nvSpPr>
        <p:spPr/>
        <p:txBody>
          <a:bodyPr/>
          <a:lstStyle/>
          <a:p>
            <a:r>
              <a:rPr lang="en-US"/>
              <a:t>It's About The First Day of the Week</a:t>
            </a:r>
          </a:p>
        </p:txBody>
      </p:sp>
      <p:sp>
        <p:nvSpPr>
          <p:cNvPr id="4" name="Slide Number Placeholder 3"/>
          <p:cNvSpPr>
            <a:spLocks noGrp="1"/>
          </p:cNvSpPr>
          <p:nvPr>
            <p:ph type="sldNum" sz="quarter" idx="12"/>
          </p:nvPr>
        </p:nvSpPr>
        <p:spPr/>
        <p:txBody>
          <a:bodyPr/>
          <a:lstStyle/>
          <a:p>
            <a:fld id="{146BF236-C857-434D-BC10-E79FB09EF94C}" type="slidenum">
              <a:rPr lang="en-US" smtClean="0"/>
              <a:t>‹#›</a:t>
            </a:fld>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432D89-1D60-4F7B-824F-30D44E6018F4}" type="datetime1">
              <a:rPr lang="en-US" smtClean="0"/>
              <a:t>3/23/2024</a:t>
            </a:fld>
            <a:endParaRPr lang="en-US"/>
          </a:p>
        </p:txBody>
      </p:sp>
      <p:sp>
        <p:nvSpPr>
          <p:cNvPr id="6" name="Footer Placeholder 5"/>
          <p:cNvSpPr>
            <a:spLocks noGrp="1"/>
          </p:cNvSpPr>
          <p:nvPr>
            <p:ph type="ftr" sz="quarter" idx="11"/>
          </p:nvPr>
        </p:nvSpPr>
        <p:spPr/>
        <p:txBody>
          <a:bodyPr/>
          <a:lstStyle/>
          <a:p>
            <a:r>
              <a:rPr lang="en-US"/>
              <a:t>It's About The First Day of the Week</a:t>
            </a:r>
          </a:p>
        </p:txBody>
      </p:sp>
      <p:sp>
        <p:nvSpPr>
          <p:cNvPr id="7" name="Slide Number Placeholder 6"/>
          <p:cNvSpPr>
            <a:spLocks noGrp="1"/>
          </p:cNvSpPr>
          <p:nvPr>
            <p:ph type="sldNum" sz="quarter" idx="12"/>
          </p:nvPr>
        </p:nvSpPr>
        <p:spPr/>
        <p:txBody>
          <a:bodyPr/>
          <a:lstStyle/>
          <a:p>
            <a:fld id="{146BF236-C857-434D-BC10-E79FB09EF94C}"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7E1BD15-B269-43F6-A019-73DCCC2CE67B}" type="datetime1">
              <a:rPr lang="en-US" smtClean="0"/>
              <a:t>3/23/2024</a:t>
            </a:fld>
            <a:endParaRPr lang="en-US"/>
          </a:p>
        </p:txBody>
      </p:sp>
      <p:sp>
        <p:nvSpPr>
          <p:cNvPr id="9" name="Slide Number Placeholder 8"/>
          <p:cNvSpPr>
            <a:spLocks noGrp="1"/>
          </p:cNvSpPr>
          <p:nvPr>
            <p:ph type="sldNum" sz="quarter" idx="11"/>
          </p:nvPr>
        </p:nvSpPr>
        <p:spPr/>
        <p:txBody>
          <a:bodyPr/>
          <a:lstStyle/>
          <a:p>
            <a:fld id="{146BF236-C857-434D-BC10-E79FB09EF94C}" type="slidenum">
              <a:rPr lang="en-US" smtClean="0"/>
              <a:t>‹#›</a:t>
            </a:fld>
            <a:endParaRPr lang="en-US"/>
          </a:p>
        </p:txBody>
      </p:sp>
      <p:sp>
        <p:nvSpPr>
          <p:cNvPr id="10" name="Footer Placeholder 9"/>
          <p:cNvSpPr>
            <a:spLocks noGrp="1"/>
          </p:cNvSpPr>
          <p:nvPr>
            <p:ph type="ftr" sz="quarter" idx="12"/>
          </p:nvPr>
        </p:nvSpPr>
        <p:spPr/>
        <p:txBody>
          <a:bodyPr/>
          <a:lstStyle/>
          <a:p>
            <a:r>
              <a:rPr lang="en-US"/>
              <a:t>It's About The First Day of the Week</a:t>
            </a:r>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46BF236-C857-434D-BC10-E79FB09EF94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a:t>It's About The First Day of the Week</a:t>
            </a: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598E8B7-51D3-430B-BAF4-4D391A0681C9}" type="datetime1">
              <a:rPr lang="en-US" smtClean="0"/>
              <a:t>3/23/2024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ircle/>
  </p:transition>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0425"/>
            <a:ext cx="8382000" cy="1470025"/>
          </a:xfrm>
        </p:spPr>
        <p:txBody>
          <a:bodyPr>
            <a:normAutofit fontScale="90000"/>
          </a:bodyPr>
          <a:lstStyle/>
          <a:p>
            <a:r>
              <a:rPr lang="en-US" b="1" dirty="0"/>
              <a:t>It’s About the First Day of the Week!!!! </a:t>
            </a:r>
            <a:br>
              <a:rPr lang="en-US" b="1" dirty="0"/>
            </a:br>
            <a:endParaRPr lang="en-US" sz="3200" dirty="0"/>
          </a:p>
        </p:txBody>
      </p:sp>
      <p:sp>
        <p:nvSpPr>
          <p:cNvPr id="3" name="Subtitle 2"/>
          <p:cNvSpPr>
            <a:spLocks noGrp="1"/>
          </p:cNvSpPr>
          <p:nvPr>
            <p:ph type="subTitle" idx="1"/>
          </p:nvPr>
        </p:nvSpPr>
        <p:spPr>
          <a:xfrm>
            <a:off x="457200" y="3505200"/>
            <a:ext cx="6461760" cy="1828800"/>
          </a:xfrm>
        </p:spPr>
        <p:txBody>
          <a:bodyPr>
            <a:normAutofit fontScale="32500" lnSpcReduction="20000"/>
          </a:bodyPr>
          <a:lstStyle/>
          <a:p>
            <a:r>
              <a:rPr lang="en-US" sz="16000" b="1" dirty="0"/>
              <a:t>Acts 20:7</a:t>
            </a:r>
          </a:p>
          <a:p>
            <a:r>
              <a:rPr lang="en-US" sz="16000" b="1" dirty="0"/>
              <a:t>1 Corinthians 16:2</a:t>
            </a:r>
          </a:p>
        </p:txBody>
      </p:sp>
    </p:spTree>
    <p:extLst>
      <p:ext uri="{BB962C8B-B14F-4D97-AF65-F5344CB8AC3E}">
        <p14:creationId xmlns:p14="http://schemas.microsoft.com/office/powerpoint/2010/main" val="187486982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2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3" dur="1250"/>
                                        <p:tgtEl>
                                          <p:spTgt spid="3">
                                            <p:txEl>
                                              <p:pRg st="0" end="0"/>
                                            </p:txEl>
                                          </p:spTgt>
                                        </p:tgtEl>
                                      </p:cBhvr>
                                    </p:animEffect>
                                  </p:childTnLst>
                                </p:cTn>
                              </p:par>
                            </p:childTnLst>
                          </p:cTn>
                        </p:par>
                        <p:par>
                          <p:cTn id="14" fill="hold">
                            <p:stCondLst>
                              <p:cond delay="1250"/>
                            </p:stCondLst>
                            <p:childTnLst>
                              <p:par>
                                <p:cTn id="15" presetID="12" presetClass="entr" presetSubtype="1"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10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charset="0"/>
              </a:defRPr>
            </a:lvl1pPr>
            <a:lvl2pPr marL="742950" indent="-285750">
              <a:spcBef>
                <a:spcPct val="20000"/>
              </a:spcBef>
              <a:buClr>
                <a:schemeClr val="accent1"/>
              </a:buClr>
              <a:buFont typeface="Wingdings" pitchFamily="2" charset="2"/>
              <a:buChar char="¡"/>
              <a:defRPr sz="2700">
                <a:solidFill>
                  <a:schemeClr val="tx1"/>
                </a:solidFill>
                <a:latin typeface="Arial" charset="0"/>
              </a:defRPr>
            </a:lvl2pPr>
            <a:lvl3pPr marL="1143000" indent="-228600">
              <a:spcBef>
                <a:spcPct val="20000"/>
              </a:spcBef>
              <a:buClr>
                <a:schemeClr val="accent1"/>
              </a:buClr>
              <a:buFont typeface="Wingdings" pitchFamily="2" charset="2"/>
              <a:buChar char="l"/>
              <a:defRPr sz="2300">
                <a:solidFill>
                  <a:schemeClr val="tx1"/>
                </a:solidFill>
                <a:latin typeface="Arial" charset="0"/>
              </a:defRPr>
            </a:lvl3pPr>
            <a:lvl4pPr marL="1600200" indent="-228600">
              <a:spcBef>
                <a:spcPct val="20000"/>
              </a:spcBef>
              <a:buClr>
                <a:schemeClr val="accent1"/>
              </a:buClr>
              <a:buChar char="•"/>
              <a:defRPr sz="2000">
                <a:solidFill>
                  <a:schemeClr val="tx1"/>
                </a:solidFill>
                <a:latin typeface="Arial" charset="0"/>
              </a:defRPr>
            </a:lvl4pPr>
            <a:lvl5pPr marL="2057400" indent="-22860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spcBef>
                <a:spcPct val="0"/>
              </a:spcBef>
              <a:buClrTx/>
              <a:buFontTx/>
              <a:buNone/>
            </a:pPr>
            <a:fld id="{B1AE9514-4ACE-4453-BD87-27B81384AEAF}" type="slidenum">
              <a:rPr lang="en-US" altLang="en-US" sz="1000" smtClean="0">
                <a:solidFill>
                  <a:schemeClr val="bg1"/>
                </a:solidFill>
              </a:rPr>
              <a:pPr>
                <a:spcBef>
                  <a:spcPct val="0"/>
                </a:spcBef>
                <a:buClrTx/>
                <a:buFontTx/>
                <a:buNone/>
              </a:pPr>
              <a:t>10</a:t>
            </a:fld>
            <a:endParaRPr lang="en-US" altLang="en-US" sz="1000" dirty="0">
              <a:solidFill>
                <a:schemeClr val="bg1"/>
              </a:solidFill>
            </a:endParaRPr>
          </a:p>
        </p:txBody>
      </p:sp>
      <p:sp>
        <p:nvSpPr>
          <p:cNvPr id="5123" name="Rectangle 2"/>
          <p:cNvSpPr>
            <a:spLocks noGrp="1" noChangeArrowheads="1"/>
          </p:cNvSpPr>
          <p:nvPr>
            <p:ph type="title"/>
          </p:nvPr>
        </p:nvSpPr>
        <p:spPr/>
        <p:txBody>
          <a:bodyPr/>
          <a:lstStyle/>
          <a:p>
            <a:pPr algn="ctr" eaLnBrk="1" hangingPunct="1"/>
            <a:r>
              <a:rPr lang="en-US" altLang="en-US" b="1" dirty="0"/>
              <a:t> Traditions of Men</a:t>
            </a:r>
          </a:p>
        </p:txBody>
      </p:sp>
      <p:sp>
        <p:nvSpPr>
          <p:cNvPr id="18435" name="Rectangle 3"/>
          <p:cNvSpPr>
            <a:spLocks noGrp="1" noChangeArrowheads="1"/>
          </p:cNvSpPr>
          <p:nvPr>
            <p:ph type="body" idx="1"/>
          </p:nvPr>
        </p:nvSpPr>
        <p:spPr>
          <a:xfrm>
            <a:off x="474956" y="1649805"/>
            <a:ext cx="3792244" cy="3836595"/>
          </a:xfrm>
          <a:solidFill>
            <a:schemeClr val="tx2">
              <a:lumMod val="20000"/>
              <a:lumOff val="80000"/>
            </a:schemeClr>
          </a:solidFill>
        </p:spPr>
        <p:txBody>
          <a:bodyPr>
            <a:normAutofit fontScale="92500"/>
          </a:bodyPr>
          <a:lstStyle/>
          <a:p>
            <a:pPr eaLnBrk="1" hangingPunct="1"/>
            <a:r>
              <a:rPr lang="en-US" altLang="en-US" sz="3600" b="1" dirty="0"/>
              <a:t>Lent</a:t>
            </a:r>
          </a:p>
          <a:p>
            <a:pPr eaLnBrk="1" hangingPunct="1"/>
            <a:r>
              <a:rPr lang="en-US" altLang="en-US" sz="3600" b="1" dirty="0"/>
              <a:t>Ash Wednesday</a:t>
            </a:r>
          </a:p>
          <a:p>
            <a:pPr eaLnBrk="1" hangingPunct="1"/>
            <a:r>
              <a:rPr lang="en-US" altLang="en-US" sz="3600" b="1" dirty="0"/>
              <a:t>Palm Sunday</a:t>
            </a:r>
          </a:p>
          <a:p>
            <a:pPr eaLnBrk="1" hangingPunct="1"/>
            <a:r>
              <a:rPr lang="en-US" altLang="en-US" sz="3600" b="1" dirty="0"/>
              <a:t>Maundy Thursday</a:t>
            </a:r>
          </a:p>
          <a:p>
            <a:pPr eaLnBrk="1" hangingPunct="1"/>
            <a:r>
              <a:rPr lang="en-US" altLang="en-US" sz="3600" b="1" dirty="0"/>
              <a:t>Good Friday</a:t>
            </a:r>
          </a:p>
          <a:p>
            <a:pPr eaLnBrk="1" hangingPunct="1"/>
            <a:r>
              <a:rPr lang="en-US" altLang="en-US" sz="3600" b="1" dirty="0"/>
              <a:t>Easter Sunday</a:t>
            </a:r>
          </a:p>
          <a:p>
            <a:pPr eaLnBrk="1" hangingPunct="1"/>
            <a:endParaRPr lang="en-US" altLang="en-US" b="1" dirty="0"/>
          </a:p>
        </p:txBody>
      </p:sp>
      <p:sp>
        <p:nvSpPr>
          <p:cNvPr id="18436" name="Text Box 4"/>
          <p:cNvSpPr txBox="1">
            <a:spLocks noChangeArrowheads="1"/>
          </p:cNvSpPr>
          <p:nvPr/>
        </p:nvSpPr>
        <p:spPr bwMode="auto">
          <a:xfrm>
            <a:off x="4572000" y="1642170"/>
            <a:ext cx="3429000" cy="353943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Font typeface="Wingdings" pitchFamily="2" charset="2"/>
              <a:buChar char="l"/>
              <a:defRPr sz="3200">
                <a:solidFill>
                  <a:schemeClr val="tx1"/>
                </a:solidFill>
                <a:latin typeface="Arial" charset="0"/>
              </a:defRPr>
            </a:lvl1pPr>
            <a:lvl2pPr marL="742950" indent="-285750">
              <a:spcBef>
                <a:spcPct val="20000"/>
              </a:spcBef>
              <a:buClr>
                <a:schemeClr val="accent1"/>
              </a:buClr>
              <a:buFont typeface="Wingdings" pitchFamily="2" charset="2"/>
              <a:buChar char="¡"/>
              <a:defRPr sz="2700">
                <a:solidFill>
                  <a:schemeClr val="tx1"/>
                </a:solidFill>
                <a:latin typeface="Arial" charset="0"/>
              </a:defRPr>
            </a:lvl2pPr>
            <a:lvl3pPr marL="1143000" indent="-228600">
              <a:spcBef>
                <a:spcPct val="20000"/>
              </a:spcBef>
              <a:buClr>
                <a:schemeClr val="accent1"/>
              </a:buClr>
              <a:buFont typeface="Wingdings" pitchFamily="2" charset="2"/>
              <a:buChar char="l"/>
              <a:defRPr sz="2300">
                <a:solidFill>
                  <a:schemeClr val="tx1"/>
                </a:solidFill>
                <a:latin typeface="Arial" charset="0"/>
              </a:defRPr>
            </a:lvl3pPr>
            <a:lvl4pPr marL="1600200" indent="-228600">
              <a:spcBef>
                <a:spcPct val="20000"/>
              </a:spcBef>
              <a:buClr>
                <a:schemeClr val="accent1"/>
              </a:buClr>
              <a:buChar char="•"/>
              <a:defRPr sz="2000">
                <a:solidFill>
                  <a:schemeClr val="tx1"/>
                </a:solidFill>
                <a:latin typeface="Arial" charset="0"/>
              </a:defRPr>
            </a:lvl4pPr>
            <a:lvl5pPr marL="2057400" indent="-22860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spcBef>
                <a:spcPct val="50000"/>
              </a:spcBef>
              <a:buClrTx/>
              <a:buFontTx/>
              <a:buNone/>
            </a:pPr>
            <a:r>
              <a:rPr lang="en-US" altLang="en-US" sz="2800" b="1" i="1" dirty="0">
                <a:solidFill>
                  <a:schemeClr val="bg1"/>
                </a:solidFill>
              </a:rPr>
              <a:t>“Let no man therefore judge you in meat, or in drink, or in respect of an holyday, or of the new moon, or of the </a:t>
            </a:r>
            <a:r>
              <a:rPr lang="en-US" altLang="en-US" sz="2800" b="1" i="1" dirty="0" err="1">
                <a:solidFill>
                  <a:schemeClr val="bg1"/>
                </a:solidFill>
              </a:rPr>
              <a:t>sabbath</a:t>
            </a:r>
            <a:r>
              <a:rPr lang="en-US" altLang="en-US" sz="2800" b="1" i="1" dirty="0">
                <a:solidFill>
                  <a:schemeClr val="bg1"/>
                </a:solidFill>
              </a:rPr>
              <a:t> days” </a:t>
            </a:r>
            <a:r>
              <a:rPr lang="en-US" altLang="en-US" sz="2800" dirty="0">
                <a:solidFill>
                  <a:schemeClr val="bg1"/>
                </a:solidFill>
              </a:rPr>
              <a:t>- Col. 2:16</a:t>
            </a:r>
          </a:p>
        </p:txBody>
      </p:sp>
      <p:sp>
        <p:nvSpPr>
          <p:cNvPr id="2" name="Footer Placeholder 1"/>
          <p:cNvSpPr>
            <a:spLocks noGrp="1"/>
          </p:cNvSpPr>
          <p:nvPr>
            <p:ph type="ftr" sz="quarter" idx="11"/>
          </p:nvPr>
        </p:nvSpPr>
        <p:spPr/>
        <p:txBody>
          <a:bodyPr/>
          <a:lstStyle/>
          <a:p>
            <a:r>
              <a:rPr lang="en-US"/>
              <a:t>It's About The First Day of the Week</a:t>
            </a:r>
          </a:p>
        </p:txBody>
      </p:sp>
    </p:spTree>
    <p:extLst>
      <p:ext uri="{BB962C8B-B14F-4D97-AF65-F5344CB8AC3E}">
        <p14:creationId xmlns:p14="http://schemas.microsoft.com/office/powerpoint/2010/main" val="347145089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5">
                                            <p:bg/>
                                          </p:spTgt>
                                        </p:tgtEl>
                                        <p:attrNameLst>
                                          <p:attrName>style.visibility</p:attrName>
                                        </p:attrNameLst>
                                      </p:cBhvr>
                                      <p:to>
                                        <p:strVal val="visible"/>
                                      </p:to>
                                    </p:set>
                                    <p:animEffect transition="in" filter="fade">
                                      <p:cBhvr>
                                        <p:cTn id="7" dur="500"/>
                                        <p:tgtEl>
                                          <p:spTgt spid="18435">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435">
                                            <p:txEl>
                                              <p:pRg st="0" end="0"/>
                                            </p:txEl>
                                          </p:spTgt>
                                        </p:tgtEl>
                                        <p:attrNameLst>
                                          <p:attrName>style.visibility</p:attrName>
                                        </p:attrNameLst>
                                      </p:cBhvr>
                                      <p:to>
                                        <p:strVal val="visible"/>
                                      </p:to>
                                    </p:set>
                                    <p:animEffect transition="in" filter="fade">
                                      <p:cBhvr>
                                        <p:cTn id="11" dur="500"/>
                                        <p:tgtEl>
                                          <p:spTgt spid="1843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8435">
                                            <p:txEl>
                                              <p:pRg st="1" end="1"/>
                                            </p:txEl>
                                          </p:spTgt>
                                        </p:tgtEl>
                                        <p:attrNameLst>
                                          <p:attrName>style.visibility</p:attrName>
                                        </p:attrNameLst>
                                      </p:cBhvr>
                                      <p:to>
                                        <p:strVal val="visible"/>
                                      </p:to>
                                    </p:set>
                                    <p:animEffect transition="in" filter="fade">
                                      <p:cBhvr>
                                        <p:cTn id="16" dur="500"/>
                                        <p:tgtEl>
                                          <p:spTgt spid="1843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Effect transition="in" filter="fade">
                                      <p:cBhvr>
                                        <p:cTn id="21" dur="500"/>
                                        <p:tgtEl>
                                          <p:spTgt spid="1843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8435">
                                            <p:txEl>
                                              <p:pRg st="3" end="3"/>
                                            </p:txEl>
                                          </p:spTgt>
                                        </p:tgtEl>
                                        <p:attrNameLst>
                                          <p:attrName>style.visibility</p:attrName>
                                        </p:attrNameLst>
                                      </p:cBhvr>
                                      <p:to>
                                        <p:strVal val="visible"/>
                                      </p:to>
                                    </p:set>
                                    <p:animEffect transition="in" filter="fade">
                                      <p:cBhvr>
                                        <p:cTn id="26" dur="500"/>
                                        <p:tgtEl>
                                          <p:spTgt spid="1843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8435">
                                            <p:txEl>
                                              <p:pRg st="4" end="4"/>
                                            </p:txEl>
                                          </p:spTgt>
                                        </p:tgtEl>
                                        <p:attrNameLst>
                                          <p:attrName>style.visibility</p:attrName>
                                        </p:attrNameLst>
                                      </p:cBhvr>
                                      <p:to>
                                        <p:strVal val="visible"/>
                                      </p:to>
                                    </p:set>
                                    <p:animEffect transition="in" filter="fade">
                                      <p:cBhvr>
                                        <p:cTn id="31" dur="500"/>
                                        <p:tgtEl>
                                          <p:spTgt spid="18435">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8435">
                                            <p:txEl>
                                              <p:pRg st="5" end="5"/>
                                            </p:txEl>
                                          </p:spTgt>
                                        </p:tgtEl>
                                        <p:attrNameLst>
                                          <p:attrName>style.visibility</p:attrName>
                                        </p:attrNameLst>
                                      </p:cBhvr>
                                      <p:to>
                                        <p:strVal val="visible"/>
                                      </p:to>
                                    </p:set>
                                    <p:animEffect transition="in" filter="fade">
                                      <p:cBhvr>
                                        <p:cTn id="36" dur="500"/>
                                        <p:tgtEl>
                                          <p:spTgt spid="18435">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18436"/>
                                        </p:tgtEl>
                                        <p:attrNameLst>
                                          <p:attrName>style.visibility</p:attrName>
                                        </p:attrNameLst>
                                      </p:cBhvr>
                                      <p:to>
                                        <p:strVal val="visible"/>
                                      </p:to>
                                    </p:set>
                                    <p:anim calcmode="lin" valueType="num">
                                      <p:cBhvr additive="base">
                                        <p:cTn id="41" dur="1250" fill="hold"/>
                                        <p:tgtEl>
                                          <p:spTgt spid="18436"/>
                                        </p:tgtEl>
                                        <p:attrNameLst>
                                          <p:attrName>ppt_x</p:attrName>
                                        </p:attrNameLst>
                                      </p:cBhvr>
                                      <p:tavLst>
                                        <p:tav tm="0">
                                          <p:val>
                                            <p:strVal val="1+#ppt_w/2"/>
                                          </p:val>
                                        </p:tav>
                                        <p:tav tm="100000">
                                          <p:val>
                                            <p:strVal val="#ppt_x"/>
                                          </p:val>
                                        </p:tav>
                                      </p:tavLst>
                                    </p:anim>
                                    <p:anim calcmode="lin" valueType="num">
                                      <p:cBhvr additive="base">
                                        <p:cTn id="42" dur="1250" fill="hold"/>
                                        <p:tgtEl>
                                          <p:spTgt spid="184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animBg="1"/>
      <p:bldP spid="184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charset="0"/>
              </a:defRPr>
            </a:lvl1pPr>
            <a:lvl2pPr marL="742950" indent="-285750">
              <a:spcBef>
                <a:spcPct val="20000"/>
              </a:spcBef>
              <a:buClr>
                <a:schemeClr val="accent1"/>
              </a:buClr>
              <a:buFont typeface="Wingdings" pitchFamily="2" charset="2"/>
              <a:buChar char="¡"/>
              <a:defRPr sz="2700">
                <a:solidFill>
                  <a:schemeClr val="tx1"/>
                </a:solidFill>
                <a:latin typeface="Arial" charset="0"/>
              </a:defRPr>
            </a:lvl2pPr>
            <a:lvl3pPr marL="1143000" indent="-228600">
              <a:spcBef>
                <a:spcPct val="20000"/>
              </a:spcBef>
              <a:buClr>
                <a:schemeClr val="accent1"/>
              </a:buClr>
              <a:buFont typeface="Wingdings" pitchFamily="2" charset="2"/>
              <a:buChar char="l"/>
              <a:defRPr sz="2300">
                <a:solidFill>
                  <a:schemeClr val="tx1"/>
                </a:solidFill>
                <a:latin typeface="Arial" charset="0"/>
              </a:defRPr>
            </a:lvl3pPr>
            <a:lvl4pPr marL="1600200" indent="-228600">
              <a:spcBef>
                <a:spcPct val="20000"/>
              </a:spcBef>
              <a:buClr>
                <a:schemeClr val="accent1"/>
              </a:buClr>
              <a:buChar char="•"/>
              <a:defRPr sz="2000">
                <a:solidFill>
                  <a:schemeClr val="tx1"/>
                </a:solidFill>
                <a:latin typeface="Arial" charset="0"/>
              </a:defRPr>
            </a:lvl4pPr>
            <a:lvl5pPr marL="2057400" indent="-228600">
              <a:spcBef>
                <a:spcPct val="20000"/>
              </a:spcBef>
              <a:buClr>
                <a:schemeClr val="accent1"/>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charset="0"/>
              </a:defRPr>
            </a:lvl9pPr>
          </a:lstStyle>
          <a:p>
            <a:pPr>
              <a:spcBef>
                <a:spcPct val="0"/>
              </a:spcBef>
              <a:buClrTx/>
              <a:buFontTx/>
              <a:buNone/>
            </a:pPr>
            <a:fld id="{12F0EB77-EDF4-41A6-BDD1-6D562E21BE7A}" type="slidenum">
              <a:rPr lang="en-US" altLang="en-US" sz="1000" smtClean="0">
                <a:solidFill>
                  <a:schemeClr val="bg1"/>
                </a:solidFill>
              </a:rPr>
              <a:pPr>
                <a:spcBef>
                  <a:spcPct val="0"/>
                </a:spcBef>
                <a:buClrTx/>
                <a:buFontTx/>
                <a:buNone/>
              </a:pPr>
              <a:t>11</a:t>
            </a:fld>
            <a:endParaRPr lang="en-US" altLang="en-US" sz="1000" dirty="0">
              <a:solidFill>
                <a:schemeClr val="bg1"/>
              </a:solidFill>
            </a:endParaRPr>
          </a:p>
        </p:txBody>
      </p:sp>
      <p:sp>
        <p:nvSpPr>
          <p:cNvPr id="11267" name="Rectangle 2"/>
          <p:cNvSpPr>
            <a:spLocks noGrp="1" noChangeArrowheads="1"/>
          </p:cNvSpPr>
          <p:nvPr>
            <p:ph type="title"/>
          </p:nvPr>
        </p:nvSpPr>
        <p:spPr/>
        <p:txBody>
          <a:bodyPr/>
          <a:lstStyle/>
          <a:p>
            <a:pPr algn="ctr" eaLnBrk="1" hangingPunct="1"/>
            <a:r>
              <a:rPr lang="en-US" altLang="en-US" b="1" i="1" dirty="0"/>
              <a:t>“</a:t>
            </a:r>
            <a:br>
              <a:rPr lang="en-US" altLang="en-US" b="1" i="1" dirty="0"/>
            </a:br>
            <a:r>
              <a:rPr lang="en-US" altLang="en-US" b="1" i="1" dirty="0"/>
              <a:t> Easter is found the Bible”</a:t>
            </a:r>
          </a:p>
        </p:txBody>
      </p:sp>
      <p:sp>
        <p:nvSpPr>
          <p:cNvPr id="12291" name="Rectangle 3"/>
          <p:cNvSpPr>
            <a:spLocks noGrp="1" noChangeArrowheads="1"/>
          </p:cNvSpPr>
          <p:nvPr>
            <p:ph type="body" idx="1"/>
          </p:nvPr>
        </p:nvSpPr>
        <p:spPr>
          <a:xfrm>
            <a:off x="457200" y="2057400"/>
            <a:ext cx="7620000" cy="4343400"/>
          </a:xfrm>
        </p:spPr>
        <p:txBody>
          <a:bodyPr>
            <a:normAutofit/>
          </a:bodyPr>
          <a:lstStyle/>
          <a:p>
            <a:pPr eaLnBrk="1" hangingPunct="1"/>
            <a:r>
              <a:rPr lang="en-US" altLang="en-US" sz="3200" b="1" dirty="0"/>
              <a:t>What about Acts 12:4 in the </a:t>
            </a:r>
            <a:r>
              <a:rPr lang="en-US" altLang="en-US" sz="3200" b="1" u="sng" dirty="0"/>
              <a:t>KJV</a:t>
            </a:r>
            <a:r>
              <a:rPr lang="en-US" altLang="en-US" sz="3200" b="1" dirty="0"/>
              <a:t>?</a:t>
            </a:r>
          </a:p>
          <a:p>
            <a:pPr lvl="1"/>
            <a:r>
              <a:rPr lang="en-US" altLang="en-US" sz="3000" b="1" i="1" dirty="0"/>
              <a:t>“And when he had apprehended him, he put him in prison, and delivered him to four quaternions of soldiers to keep him; intending after Easter </a:t>
            </a:r>
            <a:r>
              <a:rPr lang="en-US" altLang="en-US" sz="3000" dirty="0"/>
              <a:t>(</a:t>
            </a:r>
            <a:r>
              <a:rPr lang="en-US" altLang="en-US" sz="3000" dirty="0" err="1"/>
              <a:t>pascha</a:t>
            </a:r>
            <a:r>
              <a:rPr lang="en-US" altLang="en-US" sz="3000" dirty="0"/>
              <a:t>) </a:t>
            </a:r>
            <a:r>
              <a:rPr lang="en-US" altLang="en-US" sz="3000" b="1" i="1" dirty="0"/>
              <a:t>to bring him forth to the people”</a:t>
            </a:r>
          </a:p>
          <a:p>
            <a:pPr lvl="2"/>
            <a:r>
              <a:rPr lang="en-US" altLang="en-US" sz="2600" dirty="0"/>
              <a:t>Greek word </a:t>
            </a:r>
            <a:r>
              <a:rPr lang="en-US" altLang="en-US" sz="2600" b="1" i="1" dirty="0"/>
              <a:t>“Pascha”</a:t>
            </a:r>
            <a:r>
              <a:rPr lang="en-US" altLang="en-US" sz="2600" i="1" dirty="0"/>
              <a:t> </a:t>
            </a:r>
            <a:r>
              <a:rPr lang="en-US" altLang="en-US" sz="2600" dirty="0"/>
              <a:t>occurs 29 times in the N.T. and is translated </a:t>
            </a:r>
            <a:r>
              <a:rPr lang="en-US" altLang="en-US" sz="2600" b="1" i="1" dirty="0"/>
              <a:t>“Passover”</a:t>
            </a:r>
            <a:r>
              <a:rPr lang="en-US" altLang="en-US" sz="2600" dirty="0"/>
              <a:t> 29 times</a:t>
            </a:r>
          </a:p>
        </p:txBody>
      </p:sp>
      <p:cxnSp>
        <p:nvCxnSpPr>
          <p:cNvPr id="3" name="Straight Connector 2"/>
          <p:cNvCxnSpPr/>
          <p:nvPr/>
        </p:nvCxnSpPr>
        <p:spPr>
          <a:xfrm>
            <a:off x="3599156" y="3783366"/>
            <a:ext cx="9906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r>
              <a:rPr lang="en-US"/>
              <a:t>It's About The First Day of the Week</a:t>
            </a:r>
          </a:p>
        </p:txBody>
      </p:sp>
    </p:spTree>
    <p:extLst>
      <p:ext uri="{BB962C8B-B14F-4D97-AF65-F5344CB8AC3E}">
        <p14:creationId xmlns:p14="http://schemas.microsoft.com/office/powerpoint/2010/main" val="269329327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25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fade">
                                      <p:cBhvr>
                                        <p:cTn id="12" dur="125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1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91">
                                            <p:txEl>
                                              <p:pRg st="2" end="2"/>
                                            </p:txEl>
                                          </p:spTgt>
                                        </p:tgtEl>
                                        <p:attrNameLst>
                                          <p:attrName>style.visibility</p:attrName>
                                        </p:attrNameLst>
                                      </p:cBhvr>
                                      <p:to>
                                        <p:strVal val="visible"/>
                                      </p:to>
                                    </p:set>
                                    <p:animEffect transition="in" filter="fade">
                                      <p:cBhvr>
                                        <p:cTn id="22" dur="125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33400"/>
            <a:ext cx="7315200" cy="6324600"/>
          </a:xfrm>
        </p:spPr>
        <p:txBody>
          <a:bodyPr>
            <a:normAutofit fontScale="92500"/>
          </a:bodyPr>
          <a:lstStyle/>
          <a:p>
            <a:pPr marL="0" indent="0">
              <a:buNone/>
            </a:pPr>
            <a:r>
              <a:rPr lang="en-US" sz="4200" b="1" dirty="0">
                <a:solidFill>
                  <a:schemeClr val="tx2">
                    <a:lumMod val="75000"/>
                  </a:schemeClr>
                </a:solidFill>
              </a:rPr>
              <a:t>A Day of Significance</a:t>
            </a:r>
          </a:p>
          <a:p>
            <a:r>
              <a:rPr lang="en-US" sz="2800" dirty="0"/>
              <a:t>Jesus rose - Matt. 28:1-7; Mk. 16:2, 9; John 20:1</a:t>
            </a:r>
          </a:p>
          <a:p>
            <a:r>
              <a:rPr lang="en-US" sz="2800" dirty="0"/>
              <a:t>Jesus appeared to His disciples - John 20:19, 26</a:t>
            </a:r>
          </a:p>
          <a:p>
            <a:r>
              <a:rPr lang="en-US" sz="2800" dirty="0"/>
              <a:t>First gospel sermon preached - Acts 2: 14-37</a:t>
            </a:r>
          </a:p>
          <a:p>
            <a:r>
              <a:rPr lang="en-US" sz="2800" dirty="0"/>
              <a:t>Church established - Acts 2:41, 47; 3000 Saved</a:t>
            </a:r>
          </a:p>
          <a:p>
            <a:r>
              <a:rPr lang="en-US" sz="2800" dirty="0"/>
              <a:t>Apostle John was in the Spirit - Revelation 1:10</a:t>
            </a:r>
          </a:p>
          <a:p>
            <a:pPr marL="0" indent="0">
              <a:buNone/>
            </a:pPr>
            <a:endParaRPr lang="en-US" sz="900" dirty="0"/>
          </a:p>
          <a:p>
            <a:pPr marL="0" indent="0">
              <a:buNone/>
            </a:pPr>
            <a:r>
              <a:rPr lang="en-US" sz="4200" b="1" dirty="0">
                <a:solidFill>
                  <a:schemeClr val="tx2">
                    <a:lumMod val="75000"/>
                  </a:schemeClr>
                </a:solidFill>
              </a:rPr>
              <a:t>A Day of Worship </a:t>
            </a:r>
          </a:p>
          <a:p>
            <a:r>
              <a:rPr lang="en-US" sz="2800" dirty="0"/>
              <a:t>Pentecost on this day - Acts 2:42; Leviticus 23:16</a:t>
            </a:r>
          </a:p>
          <a:p>
            <a:r>
              <a:rPr lang="en-US" sz="2800" dirty="0"/>
              <a:t>Christians broke bread - Acts 20:7</a:t>
            </a:r>
          </a:p>
          <a:p>
            <a:r>
              <a:rPr lang="en-US" sz="2800" dirty="0"/>
              <a:t>Paul preached - Acts 20:7</a:t>
            </a:r>
          </a:p>
          <a:p>
            <a:r>
              <a:rPr lang="en-US" sz="2800" dirty="0"/>
              <a:t>Christians gave as prospered - 1 Corinthians 16:2</a:t>
            </a:r>
          </a:p>
        </p:txBody>
      </p:sp>
      <p:sp>
        <p:nvSpPr>
          <p:cNvPr id="4" name="Rectangle 3"/>
          <p:cNvSpPr/>
          <p:nvPr/>
        </p:nvSpPr>
        <p:spPr>
          <a:xfrm rot="16200000">
            <a:off x="-2959841" y="2966965"/>
            <a:ext cx="6857260" cy="923330"/>
          </a:xfrm>
          <a:prstGeom prst="rect">
            <a:avLst/>
          </a:prstGeom>
          <a:solidFill>
            <a:schemeClr val="tx2">
              <a:lumMod val="20000"/>
              <a:lumOff val="80000"/>
            </a:schemeClr>
          </a:solidFill>
        </p:spPr>
        <p:txBody>
          <a:bodyPr wrap="square" lIns="91440" tIns="45720" rIns="91440" bIns="45720">
            <a:spAutoFit/>
          </a:bodyPr>
          <a:lstStyle/>
          <a:p>
            <a:pPr algn="ct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1</a:t>
            </a:r>
            <a:r>
              <a:rPr lang="en-US" sz="5400" b="1" spc="300" baseline="300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st</a:t>
            </a:r>
            <a:r>
              <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Day of the Week</a:t>
            </a:r>
          </a:p>
        </p:txBody>
      </p:sp>
      <p:sp>
        <p:nvSpPr>
          <p:cNvPr id="2" name="Slide Number Placeholder 1"/>
          <p:cNvSpPr>
            <a:spLocks noGrp="1"/>
          </p:cNvSpPr>
          <p:nvPr>
            <p:ph type="sldNum" sz="quarter" idx="12"/>
          </p:nvPr>
        </p:nvSpPr>
        <p:spPr/>
        <p:txBody>
          <a:bodyPr/>
          <a:lstStyle/>
          <a:p>
            <a:fld id="{146BF236-C857-434D-BC10-E79FB09EF94C}" type="slidenum">
              <a:rPr lang="en-US" smtClean="0"/>
              <a:t>12</a:t>
            </a:fld>
            <a:endParaRPr lang="en-US" dirty="0"/>
          </a:p>
        </p:txBody>
      </p:sp>
      <p:sp>
        <p:nvSpPr>
          <p:cNvPr id="5" name="Footer Placeholder 4"/>
          <p:cNvSpPr>
            <a:spLocks noGrp="1"/>
          </p:cNvSpPr>
          <p:nvPr>
            <p:ph type="ftr" sz="quarter" idx="11"/>
          </p:nvPr>
        </p:nvSpPr>
        <p:spPr/>
        <p:txBody>
          <a:bodyPr/>
          <a:lstStyle/>
          <a:p>
            <a:r>
              <a:rPr lang="en-US"/>
              <a:t>It's About The First Day of the Week</a:t>
            </a:r>
          </a:p>
        </p:txBody>
      </p:sp>
    </p:spTree>
    <p:extLst>
      <p:ext uri="{BB962C8B-B14F-4D97-AF65-F5344CB8AC3E}">
        <p14:creationId xmlns:p14="http://schemas.microsoft.com/office/powerpoint/2010/main" val="17046227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88339B1-B1EC-4D47-AD64-4344858B9BEA}" type="slidenum">
              <a:rPr lang="en-US" altLang="en-US" sz="1400">
                <a:solidFill>
                  <a:schemeClr val="bg1"/>
                </a:solidFill>
              </a:rPr>
              <a:pPr eaLnBrk="1" hangingPunct="1"/>
              <a:t>13</a:t>
            </a:fld>
            <a:endParaRPr lang="en-US" altLang="en-US" sz="1400" dirty="0">
              <a:solidFill>
                <a:schemeClr val="bg1"/>
              </a:solidFill>
            </a:endParaRPr>
          </a:p>
        </p:txBody>
      </p:sp>
      <p:sp>
        <p:nvSpPr>
          <p:cNvPr id="24578" name="Rectangle 2"/>
          <p:cNvSpPr>
            <a:spLocks noGrp="1" noChangeArrowheads="1"/>
          </p:cNvSpPr>
          <p:nvPr>
            <p:ph type="title"/>
          </p:nvPr>
        </p:nvSpPr>
        <p:spPr>
          <a:xfrm>
            <a:off x="228600" y="457200"/>
            <a:ext cx="8001000" cy="1676400"/>
          </a:xfrm>
        </p:spPr>
        <p:txBody>
          <a:bodyPr>
            <a:normAutofit fontScale="90000"/>
          </a:bodyPr>
          <a:lstStyle/>
          <a:p>
            <a:pPr algn="ctr" eaLnBrk="1" hangingPunct="1">
              <a:defRPr/>
            </a:pPr>
            <a:r>
              <a:rPr lang="en-US" altLang="en-US" sz="4900" b="1" dirty="0"/>
              <a:t>Calling on the Name of Christ Without His Authority is Wrong</a:t>
            </a:r>
            <a:br>
              <a:rPr lang="en-US" altLang="en-US" sz="3200" b="1" dirty="0">
                <a:solidFill>
                  <a:schemeClr val="accent1">
                    <a:lumMod val="75000"/>
                  </a:schemeClr>
                </a:solidFill>
              </a:rPr>
            </a:br>
            <a:endParaRPr lang="en-US" altLang="en-US" sz="4000" b="1" dirty="0">
              <a:solidFill>
                <a:schemeClr val="tx1"/>
              </a:solidFill>
            </a:endParaRPr>
          </a:p>
        </p:txBody>
      </p:sp>
      <p:sp>
        <p:nvSpPr>
          <p:cNvPr id="24579" name="Rectangle 3"/>
          <p:cNvSpPr>
            <a:spLocks noGrp="1" noChangeArrowheads="1"/>
          </p:cNvSpPr>
          <p:nvPr>
            <p:ph type="body" idx="1"/>
          </p:nvPr>
        </p:nvSpPr>
        <p:spPr>
          <a:xfrm>
            <a:off x="342900" y="1981200"/>
            <a:ext cx="7772400" cy="4267200"/>
          </a:xfrm>
        </p:spPr>
        <p:txBody>
          <a:bodyPr/>
          <a:lstStyle/>
          <a:p>
            <a:pPr eaLnBrk="1" hangingPunct="1">
              <a:lnSpc>
                <a:spcPct val="90000"/>
              </a:lnSpc>
              <a:defRPr/>
            </a:pPr>
            <a:r>
              <a:rPr lang="en-US" altLang="en-US" sz="3200" dirty="0"/>
              <a:t>1</a:t>
            </a:r>
            <a:r>
              <a:rPr lang="en-US" altLang="en-US" sz="3200" baseline="30000" dirty="0"/>
              <a:t>st</a:t>
            </a:r>
            <a:r>
              <a:rPr lang="en-US" altLang="en-US" sz="3200" dirty="0"/>
              <a:t> day of the week worship approved by </a:t>
            </a:r>
            <a:r>
              <a:rPr lang="en-US" altLang="en-US" sz="3200" b="1" dirty="0"/>
              <a:t>heaven</a:t>
            </a:r>
            <a:r>
              <a:rPr lang="en-US" altLang="en-US" sz="3200" dirty="0"/>
              <a:t> – Acts 20:7</a:t>
            </a:r>
          </a:p>
          <a:p>
            <a:pPr lvl="1" eaLnBrk="1" hangingPunct="1">
              <a:lnSpc>
                <a:spcPct val="90000"/>
              </a:lnSpc>
              <a:defRPr/>
            </a:pPr>
            <a:r>
              <a:rPr lang="en-US" altLang="en-US" sz="2600" dirty="0"/>
              <a:t>True worship celebrates the name of the Lord!</a:t>
            </a:r>
          </a:p>
          <a:p>
            <a:pPr lvl="2">
              <a:lnSpc>
                <a:spcPct val="90000"/>
              </a:lnSpc>
              <a:defRPr/>
            </a:pPr>
            <a:r>
              <a:rPr lang="en-US" altLang="en-US" sz="2400" dirty="0"/>
              <a:t>John 4:24 </a:t>
            </a:r>
          </a:p>
          <a:p>
            <a:pPr eaLnBrk="1" hangingPunct="1">
              <a:lnSpc>
                <a:spcPct val="90000"/>
              </a:lnSpc>
              <a:defRPr/>
            </a:pPr>
            <a:r>
              <a:rPr lang="en-US" altLang="en-US" sz="3200" dirty="0"/>
              <a:t>Easter worship is approved by </a:t>
            </a:r>
            <a:r>
              <a:rPr lang="en-US" altLang="en-US" sz="3200" b="1" dirty="0"/>
              <a:t>men</a:t>
            </a:r>
            <a:r>
              <a:rPr lang="en-US" altLang="en-US" sz="3200" dirty="0"/>
              <a:t> but, rejected by heaven</a:t>
            </a:r>
          </a:p>
          <a:p>
            <a:pPr lvl="1" eaLnBrk="1" hangingPunct="1">
              <a:lnSpc>
                <a:spcPct val="90000"/>
              </a:lnSpc>
              <a:defRPr/>
            </a:pPr>
            <a:r>
              <a:rPr lang="en-US" altLang="en-US" sz="2600" dirty="0"/>
              <a:t>Easter does not celebrate the name of the Lord!</a:t>
            </a:r>
          </a:p>
          <a:p>
            <a:pPr lvl="2">
              <a:lnSpc>
                <a:spcPct val="90000"/>
              </a:lnSpc>
              <a:defRPr/>
            </a:pPr>
            <a:r>
              <a:rPr lang="en-US" altLang="en-US" sz="2400" dirty="0"/>
              <a:t>Matthew 7:21-23</a:t>
            </a:r>
          </a:p>
          <a:p>
            <a:pPr lvl="2">
              <a:lnSpc>
                <a:spcPct val="90000"/>
              </a:lnSpc>
              <a:defRPr/>
            </a:pPr>
            <a:endParaRPr lang="en-US" altLang="en-US" sz="2400" dirty="0"/>
          </a:p>
        </p:txBody>
      </p:sp>
      <p:sp>
        <p:nvSpPr>
          <p:cNvPr id="2" name="Footer Placeholder 1"/>
          <p:cNvSpPr>
            <a:spLocks noGrp="1"/>
          </p:cNvSpPr>
          <p:nvPr>
            <p:ph type="ftr" sz="quarter" idx="11"/>
          </p:nvPr>
        </p:nvSpPr>
        <p:spPr/>
        <p:txBody>
          <a:bodyPr/>
          <a:lstStyle/>
          <a:p>
            <a:r>
              <a:rPr lang="en-US"/>
              <a:t>It's About The First Day of the Week</a:t>
            </a:r>
          </a:p>
        </p:txBody>
      </p:sp>
    </p:spTree>
    <p:extLst>
      <p:ext uri="{BB962C8B-B14F-4D97-AF65-F5344CB8AC3E}">
        <p14:creationId xmlns:p14="http://schemas.microsoft.com/office/powerpoint/2010/main" val="355605000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125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fade">
                                      <p:cBhvr>
                                        <p:cTn id="12" dur="1250"/>
                                        <p:tgtEl>
                                          <p:spTgt spid="24579">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animEffect transition="in" filter="fade">
                                      <p:cBhvr>
                                        <p:cTn id="15" dur="1250"/>
                                        <p:tgtEl>
                                          <p:spTgt spid="2457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4579">
                                            <p:txEl>
                                              <p:pRg st="3" end="3"/>
                                            </p:txEl>
                                          </p:spTgt>
                                        </p:tgtEl>
                                        <p:attrNameLst>
                                          <p:attrName>style.visibility</p:attrName>
                                        </p:attrNameLst>
                                      </p:cBhvr>
                                      <p:to>
                                        <p:strVal val="visible"/>
                                      </p:to>
                                    </p:set>
                                    <p:animEffect transition="in" filter="fade">
                                      <p:cBhvr>
                                        <p:cTn id="20" dur="1250"/>
                                        <p:tgtEl>
                                          <p:spTgt spid="2457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4579">
                                            <p:txEl>
                                              <p:pRg st="4" end="4"/>
                                            </p:txEl>
                                          </p:spTgt>
                                        </p:tgtEl>
                                        <p:attrNameLst>
                                          <p:attrName>style.visibility</p:attrName>
                                        </p:attrNameLst>
                                      </p:cBhvr>
                                      <p:to>
                                        <p:strVal val="visible"/>
                                      </p:to>
                                    </p:set>
                                    <p:animEffect transition="in" filter="fade">
                                      <p:cBhvr>
                                        <p:cTn id="25" dur="1250"/>
                                        <p:tgtEl>
                                          <p:spTgt spid="24579">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4579">
                                            <p:txEl>
                                              <p:pRg st="5" end="5"/>
                                            </p:txEl>
                                          </p:spTgt>
                                        </p:tgtEl>
                                        <p:attrNameLst>
                                          <p:attrName>style.visibility</p:attrName>
                                        </p:attrNameLst>
                                      </p:cBhvr>
                                      <p:to>
                                        <p:strVal val="visible"/>
                                      </p:to>
                                    </p:set>
                                    <p:animEffect transition="in" filter="fade">
                                      <p:cBhvr>
                                        <p:cTn id="28" dur="1250"/>
                                        <p:tgtEl>
                                          <p:spTgt spid="24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685800" y="2971800"/>
            <a:ext cx="5715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pPr algn="ctr"/>
            <a:r>
              <a:rPr lang="en-US" b="1" dirty="0"/>
              <a:t>Matthew 7:21-23 </a:t>
            </a:r>
          </a:p>
        </p:txBody>
      </p:sp>
      <p:sp>
        <p:nvSpPr>
          <p:cNvPr id="3" name="Content Placeholder 2"/>
          <p:cNvSpPr>
            <a:spLocks noGrp="1"/>
          </p:cNvSpPr>
          <p:nvPr>
            <p:ph idx="1"/>
          </p:nvPr>
        </p:nvSpPr>
        <p:spPr>
          <a:xfrm>
            <a:off x="457200" y="1600200"/>
            <a:ext cx="7848600" cy="4800600"/>
          </a:xfrm>
        </p:spPr>
        <p:txBody>
          <a:bodyPr>
            <a:noAutofit/>
          </a:bodyPr>
          <a:lstStyle/>
          <a:p>
            <a:pPr marL="114300" indent="0">
              <a:buNone/>
            </a:pPr>
            <a:r>
              <a:rPr lang="en-US" sz="3000" b="1" i="1" dirty="0">
                <a:solidFill>
                  <a:schemeClr val="tx2">
                    <a:lumMod val="60000"/>
                    <a:lumOff val="40000"/>
                  </a:schemeClr>
                </a:solidFill>
              </a:rPr>
              <a:t>21</a:t>
            </a:r>
            <a:r>
              <a:rPr lang="en-US" sz="3000" b="1" i="1" dirty="0"/>
              <a:t> “Not everyone who says to Me, ‘Lord, Lord,’ shall enter the kingdom of heaven, but he who does the will of My Father in heaven.</a:t>
            </a:r>
          </a:p>
          <a:p>
            <a:pPr marL="114300" indent="0">
              <a:buNone/>
            </a:pPr>
            <a:r>
              <a:rPr lang="en-US" sz="3000" b="1" i="1" dirty="0">
                <a:solidFill>
                  <a:schemeClr val="tx2">
                    <a:lumMod val="60000"/>
                    <a:lumOff val="40000"/>
                  </a:schemeClr>
                </a:solidFill>
              </a:rPr>
              <a:t>22</a:t>
            </a:r>
            <a:r>
              <a:rPr lang="en-US" sz="3000" b="1" i="1" dirty="0"/>
              <a:t> “Many will say to Me in that day, 'Lord, Lord, have we not prophesied in Your name, cast out demons in Your name, and done many wonders in Your name?’</a:t>
            </a:r>
          </a:p>
          <a:p>
            <a:pPr marL="114300" indent="0">
              <a:buNone/>
            </a:pPr>
            <a:r>
              <a:rPr lang="en-US" sz="3000" b="1" i="1" dirty="0">
                <a:solidFill>
                  <a:schemeClr val="tx2">
                    <a:lumMod val="60000"/>
                    <a:lumOff val="40000"/>
                  </a:schemeClr>
                </a:solidFill>
              </a:rPr>
              <a:t>23</a:t>
            </a:r>
            <a:r>
              <a:rPr lang="en-US" sz="3000" b="1" i="1" dirty="0"/>
              <a:t> “And then I will declare to them, ‘I never knew you; depart from Me, you who practice lawlessness!’</a:t>
            </a:r>
          </a:p>
        </p:txBody>
      </p:sp>
      <p:sp>
        <p:nvSpPr>
          <p:cNvPr id="4" name="Footer Placeholder 3"/>
          <p:cNvSpPr>
            <a:spLocks noGrp="1"/>
          </p:cNvSpPr>
          <p:nvPr>
            <p:ph type="ftr" sz="quarter" idx="11"/>
          </p:nvPr>
        </p:nvSpPr>
        <p:spPr/>
        <p:txBody>
          <a:bodyPr/>
          <a:lstStyle/>
          <a:p>
            <a:r>
              <a:rPr lang="en-US"/>
              <a:t>It's About The First Day of the Week</a:t>
            </a:r>
          </a:p>
        </p:txBody>
      </p:sp>
      <p:sp>
        <p:nvSpPr>
          <p:cNvPr id="5" name="Slide Number Placeholder 4"/>
          <p:cNvSpPr>
            <a:spLocks noGrp="1"/>
          </p:cNvSpPr>
          <p:nvPr>
            <p:ph type="sldNum" sz="quarter" idx="12"/>
          </p:nvPr>
        </p:nvSpPr>
        <p:spPr/>
        <p:txBody>
          <a:bodyPr/>
          <a:lstStyle/>
          <a:p>
            <a:fld id="{146BF236-C857-434D-BC10-E79FB09EF94C}" type="slidenum">
              <a:rPr lang="en-US" smtClean="0"/>
              <a:t>14</a:t>
            </a:fld>
            <a:endParaRPr lang="en-US"/>
          </a:p>
        </p:txBody>
      </p:sp>
      <p:cxnSp>
        <p:nvCxnSpPr>
          <p:cNvPr id="7" name="Straight Connector 6"/>
          <p:cNvCxnSpPr/>
          <p:nvPr/>
        </p:nvCxnSpPr>
        <p:spPr>
          <a:xfrm>
            <a:off x="6858000" y="2514600"/>
            <a:ext cx="1143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908289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250"/>
                                        <p:tgtEl>
                                          <p:spTgt spid="7"/>
                                        </p:tgtEl>
                                      </p:cBhvr>
                                    </p:animEffect>
                                  </p:childTnLst>
                                </p:cTn>
                              </p:par>
                            </p:childTnLst>
                          </p:cTn>
                        </p:par>
                        <p:par>
                          <p:cTn id="8" fill="hold">
                            <p:stCondLst>
                              <p:cond delay="125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1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2573044" y="3397190"/>
            <a:ext cx="1981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274638"/>
            <a:ext cx="7010400" cy="1143000"/>
          </a:xfrm>
        </p:spPr>
        <p:txBody>
          <a:bodyPr/>
          <a:lstStyle/>
          <a:p>
            <a:pPr algn="ctr"/>
            <a:r>
              <a:rPr lang="en-US" b="1" dirty="0"/>
              <a:t>Acts 5:29</a:t>
            </a:r>
          </a:p>
        </p:txBody>
      </p:sp>
      <p:sp>
        <p:nvSpPr>
          <p:cNvPr id="3" name="Content Placeholder 2"/>
          <p:cNvSpPr>
            <a:spLocks noGrp="1"/>
          </p:cNvSpPr>
          <p:nvPr>
            <p:ph idx="1"/>
          </p:nvPr>
        </p:nvSpPr>
        <p:spPr>
          <a:xfrm>
            <a:off x="457200" y="1600200"/>
            <a:ext cx="7620000" cy="2590800"/>
          </a:xfrm>
          <a:ln>
            <a:noFill/>
          </a:ln>
        </p:spPr>
        <p:txBody>
          <a:bodyPr>
            <a:normAutofit/>
          </a:bodyPr>
          <a:lstStyle/>
          <a:p>
            <a:pPr marL="114300" indent="0">
              <a:buNone/>
            </a:pPr>
            <a:r>
              <a:rPr lang="en-US" sz="4000" b="1" i="1" dirty="0"/>
              <a:t>“Then Peter and the other apostles answered and said, We ought to obey God rather than men”</a:t>
            </a:r>
          </a:p>
        </p:txBody>
      </p:sp>
      <p:sp>
        <p:nvSpPr>
          <p:cNvPr id="4" name="Slide Number Placeholder 3"/>
          <p:cNvSpPr>
            <a:spLocks noGrp="1"/>
          </p:cNvSpPr>
          <p:nvPr>
            <p:ph type="sldNum" sz="quarter" idx="12"/>
          </p:nvPr>
        </p:nvSpPr>
        <p:spPr/>
        <p:txBody>
          <a:bodyPr/>
          <a:lstStyle/>
          <a:p>
            <a:fld id="{146BF236-C857-434D-BC10-E79FB09EF94C}" type="slidenum">
              <a:rPr lang="en-US" smtClean="0"/>
              <a:t>15</a:t>
            </a:fld>
            <a:endParaRPr lang="en-US"/>
          </a:p>
        </p:txBody>
      </p:sp>
      <p:sp>
        <p:nvSpPr>
          <p:cNvPr id="5" name="Footer Placeholder 4"/>
          <p:cNvSpPr>
            <a:spLocks noGrp="1"/>
          </p:cNvSpPr>
          <p:nvPr>
            <p:ph type="ftr" sz="quarter" idx="11"/>
          </p:nvPr>
        </p:nvSpPr>
        <p:spPr/>
        <p:txBody>
          <a:bodyPr/>
          <a:lstStyle/>
          <a:p>
            <a:r>
              <a:rPr lang="en-US"/>
              <a:t>It's About The First Day of the Week</a:t>
            </a:r>
          </a:p>
        </p:txBody>
      </p:sp>
    </p:spTree>
    <p:extLst>
      <p:ext uri="{BB962C8B-B14F-4D97-AF65-F5344CB8AC3E}">
        <p14:creationId xmlns:p14="http://schemas.microsoft.com/office/powerpoint/2010/main" val="276347328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BC58828-6635-476E-AE4A-DA68615A4553}" type="slidenum">
              <a:rPr lang="en-US" altLang="en-US" sz="1400">
                <a:solidFill>
                  <a:schemeClr val="bg1"/>
                </a:solidFill>
              </a:rPr>
              <a:pPr eaLnBrk="1" hangingPunct="1"/>
              <a:t>16</a:t>
            </a:fld>
            <a:endParaRPr lang="en-US" altLang="en-US" sz="1400" dirty="0">
              <a:solidFill>
                <a:schemeClr val="bg1"/>
              </a:solidFill>
            </a:endParaRPr>
          </a:p>
        </p:txBody>
      </p:sp>
      <p:sp>
        <p:nvSpPr>
          <p:cNvPr id="25602" name="Rectangle 2"/>
          <p:cNvSpPr>
            <a:spLocks noGrp="1" noChangeArrowheads="1"/>
          </p:cNvSpPr>
          <p:nvPr>
            <p:ph type="title"/>
          </p:nvPr>
        </p:nvSpPr>
        <p:spPr>
          <a:xfrm>
            <a:off x="381000" y="152400"/>
            <a:ext cx="7924800" cy="1371600"/>
          </a:xfrm>
        </p:spPr>
        <p:txBody>
          <a:bodyPr/>
          <a:lstStyle/>
          <a:p>
            <a:pPr algn="ctr" eaLnBrk="1" hangingPunct="1">
              <a:defRPr/>
            </a:pPr>
            <a:r>
              <a:rPr lang="en-US" altLang="en-US" sz="4800" b="1" dirty="0"/>
              <a:t>Be Content with God’s Way</a:t>
            </a:r>
            <a:br>
              <a:rPr lang="en-US" altLang="en-US" sz="4800" b="1" dirty="0">
                <a:solidFill>
                  <a:schemeClr val="accent2"/>
                </a:solidFill>
              </a:rPr>
            </a:br>
            <a:r>
              <a:rPr lang="en-US" altLang="en-US" sz="4000" b="1" dirty="0">
                <a:solidFill>
                  <a:schemeClr val="tx1"/>
                </a:solidFill>
              </a:rPr>
              <a:t>Acts 5:29</a:t>
            </a:r>
          </a:p>
        </p:txBody>
      </p:sp>
      <p:sp>
        <p:nvSpPr>
          <p:cNvPr id="25603" name="Rectangle 3"/>
          <p:cNvSpPr>
            <a:spLocks noGrp="1" noChangeArrowheads="1"/>
          </p:cNvSpPr>
          <p:nvPr>
            <p:ph type="body" idx="1"/>
          </p:nvPr>
        </p:nvSpPr>
        <p:spPr>
          <a:xfrm>
            <a:off x="381000" y="1710068"/>
            <a:ext cx="7848600" cy="4766932"/>
          </a:xfrm>
        </p:spPr>
        <p:txBody>
          <a:bodyPr>
            <a:normAutofit fontScale="85000" lnSpcReduction="20000"/>
          </a:bodyPr>
          <a:lstStyle/>
          <a:p>
            <a:pPr eaLnBrk="1" hangingPunct="1">
              <a:defRPr/>
            </a:pPr>
            <a:r>
              <a:rPr lang="en-US" altLang="en-US" sz="3400" dirty="0">
                <a:cs typeface="Tahoma" pitchFamily="34" charset="0"/>
              </a:rPr>
              <a:t>Worship in spirit &amp; in Truth</a:t>
            </a:r>
          </a:p>
          <a:p>
            <a:pPr lvl="1">
              <a:defRPr/>
            </a:pPr>
            <a:r>
              <a:rPr lang="en-US" altLang="en-US" sz="3000" dirty="0">
                <a:cs typeface="Tahoma" pitchFamily="34" charset="0"/>
              </a:rPr>
              <a:t>John 4:24</a:t>
            </a:r>
            <a:endParaRPr lang="en-US" altLang="en-US" sz="3000" dirty="0">
              <a:cs typeface="Times New Roman" pitchFamily="18" charset="0"/>
            </a:endParaRPr>
          </a:p>
          <a:p>
            <a:pPr eaLnBrk="1" hangingPunct="1">
              <a:defRPr/>
            </a:pPr>
            <a:r>
              <a:rPr lang="en-US" altLang="en-US" sz="3400" dirty="0">
                <a:cs typeface="Tahoma" pitchFamily="34" charset="0"/>
              </a:rPr>
              <a:t>Distinguish between religious traditions of men &amp; the divine will of God!</a:t>
            </a:r>
          </a:p>
          <a:p>
            <a:pPr lvl="1">
              <a:defRPr/>
            </a:pPr>
            <a:r>
              <a:rPr lang="en-US" altLang="en-US" sz="3000" dirty="0">
                <a:cs typeface="Tahoma" pitchFamily="34" charset="0"/>
              </a:rPr>
              <a:t>“There is way which seems right unto a man, but the end thereof are the ways of death” Proverb 14: 12</a:t>
            </a:r>
          </a:p>
          <a:p>
            <a:pPr eaLnBrk="1" hangingPunct="1">
              <a:defRPr/>
            </a:pPr>
            <a:r>
              <a:rPr lang="en-US" altLang="en-US" sz="3400" dirty="0">
                <a:cs typeface="Tahoma" pitchFamily="34" charset="0"/>
              </a:rPr>
              <a:t>Uphold all the truth:</a:t>
            </a:r>
          </a:p>
          <a:p>
            <a:pPr lvl="1" eaLnBrk="1" hangingPunct="1">
              <a:defRPr/>
            </a:pPr>
            <a:r>
              <a:rPr lang="en-US" altLang="en-US" sz="3000" dirty="0">
                <a:cs typeface="Tahoma" pitchFamily="34" charset="0"/>
              </a:rPr>
              <a:t>Death, Burial &amp; Resurrection of Jesus Christ</a:t>
            </a:r>
          </a:p>
          <a:p>
            <a:pPr eaLnBrk="1" hangingPunct="1">
              <a:defRPr/>
            </a:pPr>
            <a:r>
              <a:rPr lang="en-US" altLang="en-US" sz="3400" dirty="0">
                <a:cs typeface="Tahoma" pitchFamily="34" charset="0"/>
              </a:rPr>
              <a:t>Oppose all error</a:t>
            </a:r>
          </a:p>
          <a:p>
            <a:pPr lvl="1">
              <a:defRPr/>
            </a:pPr>
            <a:r>
              <a:rPr lang="en-US" altLang="en-US" sz="3000" dirty="0">
                <a:cs typeface="Tahoma" pitchFamily="34" charset="0"/>
              </a:rPr>
              <a:t>1 Timothy 4:1; 2 Timothy  4:2-4</a:t>
            </a:r>
          </a:p>
        </p:txBody>
      </p:sp>
      <p:sp>
        <p:nvSpPr>
          <p:cNvPr id="2" name="Footer Placeholder 1"/>
          <p:cNvSpPr>
            <a:spLocks noGrp="1"/>
          </p:cNvSpPr>
          <p:nvPr>
            <p:ph type="ftr" sz="quarter" idx="11"/>
          </p:nvPr>
        </p:nvSpPr>
        <p:spPr/>
        <p:txBody>
          <a:bodyPr/>
          <a:lstStyle/>
          <a:p>
            <a:r>
              <a:rPr lang="en-US"/>
              <a:t>It's About The First Day of the Week</a:t>
            </a:r>
          </a:p>
        </p:txBody>
      </p:sp>
    </p:spTree>
    <p:extLst>
      <p:ext uri="{BB962C8B-B14F-4D97-AF65-F5344CB8AC3E}">
        <p14:creationId xmlns:p14="http://schemas.microsoft.com/office/powerpoint/2010/main" val="286236026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1250"/>
                                        <p:tgtEl>
                                          <p:spTgt spid="2560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603">
                                            <p:txEl>
                                              <p:pRg st="1" end="1"/>
                                            </p:txEl>
                                          </p:spTgt>
                                        </p:tgtEl>
                                        <p:attrNameLst>
                                          <p:attrName>style.visibility</p:attrName>
                                        </p:attrNameLst>
                                      </p:cBhvr>
                                      <p:to>
                                        <p:strVal val="visible"/>
                                      </p:to>
                                    </p:set>
                                    <p:animEffect transition="in" filter="fade">
                                      <p:cBhvr>
                                        <p:cTn id="10" dur="1250"/>
                                        <p:tgtEl>
                                          <p:spTgt spid="2560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animEffect transition="in" filter="fade">
                                      <p:cBhvr>
                                        <p:cTn id="15" dur="1250"/>
                                        <p:tgtEl>
                                          <p:spTgt spid="2560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5603">
                                            <p:txEl>
                                              <p:pRg st="3" end="3"/>
                                            </p:txEl>
                                          </p:spTgt>
                                        </p:tgtEl>
                                        <p:attrNameLst>
                                          <p:attrName>style.visibility</p:attrName>
                                        </p:attrNameLst>
                                      </p:cBhvr>
                                      <p:to>
                                        <p:strVal val="visible"/>
                                      </p:to>
                                    </p:set>
                                    <p:animEffect transition="in" filter="fade">
                                      <p:cBhvr>
                                        <p:cTn id="18" dur="1250"/>
                                        <p:tgtEl>
                                          <p:spTgt spid="2560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5603">
                                            <p:txEl>
                                              <p:pRg st="4" end="4"/>
                                            </p:txEl>
                                          </p:spTgt>
                                        </p:tgtEl>
                                        <p:attrNameLst>
                                          <p:attrName>style.visibility</p:attrName>
                                        </p:attrNameLst>
                                      </p:cBhvr>
                                      <p:to>
                                        <p:strVal val="visible"/>
                                      </p:to>
                                    </p:set>
                                    <p:animEffect transition="in" filter="fade">
                                      <p:cBhvr>
                                        <p:cTn id="23" dur="1250"/>
                                        <p:tgtEl>
                                          <p:spTgt spid="2560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5603">
                                            <p:txEl>
                                              <p:pRg st="5" end="5"/>
                                            </p:txEl>
                                          </p:spTgt>
                                        </p:tgtEl>
                                        <p:attrNameLst>
                                          <p:attrName>style.visibility</p:attrName>
                                        </p:attrNameLst>
                                      </p:cBhvr>
                                      <p:to>
                                        <p:strVal val="visible"/>
                                      </p:to>
                                    </p:set>
                                    <p:animEffect transition="in" filter="fade">
                                      <p:cBhvr>
                                        <p:cTn id="28" dur="1250"/>
                                        <p:tgtEl>
                                          <p:spTgt spid="2560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5603">
                                            <p:txEl>
                                              <p:pRg st="6" end="6"/>
                                            </p:txEl>
                                          </p:spTgt>
                                        </p:tgtEl>
                                        <p:attrNameLst>
                                          <p:attrName>style.visibility</p:attrName>
                                        </p:attrNameLst>
                                      </p:cBhvr>
                                      <p:to>
                                        <p:strVal val="visible"/>
                                      </p:to>
                                    </p:set>
                                    <p:animEffect transition="in" filter="fade">
                                      <p:cBhvr>
                                        <p:cTn id="33" dur="1250"/>
                                        <p:tgtEl>
                                          <p:spTgt spid="25603">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5603">
                                            <p:txEl>
                                              <p:pRg st="7" end="7"/>
                                            </p:txEl>
                                          </p:spTgt>
                                        </p:tgtEl>
                                        <p:attrNameLst>
                                          <p:attrName>style.visibility</p:attrName>
                                        </p:attrNameLst>
                                      </p:cBhvr>
                                      <p:to>
                                        <p:strVal val="visible"/>
                                      </p:to>
                                    </p:set>
                                    <p:animEffect transition="in" filter="fade">
                                      <p:cBhvr>
                                        <p:cTn id="36" dur="1250"/>
                                        <p:tgtEl>
                                          <p:spTgt spid="256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spcBef>
                <a:spcPct val="20000"/>
              </a:spcBef>
              <a:buClr>
                <a:schemeClr val="tx1"/>
              </a:buClr>
              <a:buSzPct val="65000"/>
              <a:buFont typeface="Wingdings" pitchFamily="2" charset="2"/>
              <a:buChar char="n"/>
              <a:defRPr sz="2800">
                <a:solidFill>
                  <a:schemeClr val="tx1"/>
                </a:solidFill>
                <a:latin typeface="Tahoma" pitchFamily="34" charset="0"/>
              </a:defRPr>
            </a:lvl2pPr>
            <a:lvl3pPr marL="1143000" indent="-228600">
              <a:spcBef>
                <a:spcPct val="20000"/>
              </a:spcBef>
              <a:buClr>
                <a:schemeClr val="accent2"/>
              </a:buClr>
              <a:buSzPct val="65000"/>
              <a:buFont typeface="Wingdings" pitchFamily="2" charset="2"/>
              <a:buChar char="n"/>
              <a:defRPr sz="2400">
                <a:solidFill>
                  <a:schemeClr val="tx1"/>
                </a:solidFill>
                <a:latin typeface="Tahoma" pitchFamily="34" charset="0"/>
              </a:defRPr>
            </a:lvl3pPr>
            <a:lvl4pPr marL="1600200" indent="-228600">
              <a:spcBef>
                <a:spcPct val="20000"/>
              </a:spcBef>
              <a:buClr>
                <a:schemeClr val="tx1"/>
              </a:buClr>
              <a:buSzPct val="65000"/>
              <a:buFont typeface="Wingdings" pitchFamily="2" charset="2"/>
              <a:buChar char="n"/>
              <a:defRPr sz="2000">
                <a:solidFill>
                  <a:schemeClr val="tx1"/>
                </a:solidFill>
                <a:latin typeface="Tahoma" pitchFamily="34" charset="0"/>
              </a:defRPr>
            </a:lvl4pPr>
            <a:lvl5pPr marL="2057400" indent="-228600">
              <a:spcBef>
                <a:spcPct val="20000"/>
              </a:spcBef>
              <a:buClr>
                <a:schemeClr val="fo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fo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fo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fo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folHlink"/>
              </a:buClr>
              <a:buSzPct val="65000"/>
              <a:buFont typeface="Wingdings" pitchFamily="2" charset="2"/>
              <a:buChar char="n"/>
              <a:defRPr sz="2000">
                <a:solidFill>
                  <a:schemeClr val="tx1"/>
                </a:solidFill>
                <a:latin typeface="Tahoma" pitchFamily="34" charset="0"/>
              </a:defRPr>
            </a:lvl9pPr>
          </a:lstStyle>
          <a:p>
            <a:pPr>
              <a:spcBef>
                <a:spcPct val="0"/>
              </a:spcBef>
              <a:buClrTx/>
              <a:buSzTx/>
              <a:buFontTx/>
              <a:buNone/>
              <a:defRPr/>
            </a:pPr>
            <a:fld id="{35CBBFED-0D2F-4377-AD3C-C673F52E7FC4}" type="slidenum">
              <a:rPr lang="en-US" altLang="en-US" sz="1200" smtClean="0"/>
              <a:pPr>
                <a:spcBef>
                  <a:spcPct val="0"/>
                </a:spcBef>
                <a:buClrTx/>
                <a:buSzTx/>
                <a:buFontTx/>
                <a:buNone/>
                <a:defRPr/>
              </a:pPr>
              <a:t>17</a:t>
            </a:fld>
            <a:endParaRPr lang="en-US" altLang="en-US" sz="1200"/>
          </a:p>
        </p:txBody>
      </p:sp>
      <p:sp>
        <p:nvSpPr>
          <p:cNvPr id="28675" name="Rectangle 2"/>
          <p:cNvSpPr>
            <a:spLocks noGrp="1" noChangeArrowheads="1"/>
          </p:cNvSpPr>
          <p:nvPr>
            <p:ph type="title"/>
          </p:nvPr>
        </p:nvSpPr>
        <p:spPr/>
        <p:txBody>
          <a:bodyPr/>
          <a:lstStyle/>
          <a:p>
            <a:pPr eaLnBrk="1" hangingPunct="1"/>
            <a:r>
              <a:rPr lang="en-US" altLang="en-US" b="1"/>
              <a:t>The Bible Plan of Salvation</a:t>
            </a:r>
            <a:r>
              <a:rPr lang="en-US" altLang="en-US"/>
              <a:t>	</a:t>
            </a:r>
          </a:p>
        </p:txBody>
      </p:sp>
      <p:sp>
        <p:nvSpPr>
          <p:cNvPr id="39939" name="Rectangle 3"/>
          <p:cNvSpPr>
            <a:spLocks noGrp="1" noChangeArrowheads="1"/>
          </p:cNvSpPr>
          <p:nvPr>
            <p:ph type="body" idx="1"/>
          </p:nvPr>
        </p:nvSpPr>
        <p:spPr/>
        <p:txBody>
          <a:bodyPr/>
          <a:lstStyle/>
          <a:p>
            <a:pPr eaLnBrk="1" hangingPunct="1">
              <a:buClr>
                <a:srgbClr val="2003F5"/>
              </a:buClr>
            </a:pPr>
            <a:r>
              <a:rPr lang="en-US" altLang="en-US" sz="3200" b="1" dirty="0"/>
              <a:t>The Alien Sinner </a:t>
            </a:r>
            <a:r>
              <a:rPr lang="en-US" altLang="en-US" sz="3200" b="1" u="sng" dirty="0"/>
              <a:t>must</a:t>
            </a:r>
            <a:r>
              <a:rPr lang="en-US" altLang="en-US" sz="3200" b="1" dirty="0"/>
              <a:t>…</a:t>
            </a:r>
          </a:p>
          <a:p>
            <a:pPr lvl="1" eaLnBrk="1" hangingPunct="1"/>
            <a:r>
              <a:rPr lang="en-US" altLang="en-US" sz="2800" dirty="0"/>
              <a:t>Hear - Romans 10:17</a:t>
            </a:r>
          </a:p>
          <a:p>
            <a:pPr lvl="1" eaLnBrk="1" hangingPunct="1"/>
            <a:r>
              <a:rPr lang="en-US" altLang="en-US" sz="2800" dirty="0"/>
              <a:t>Believe the Gospel - Romans 10:14</a:t>
            </a:r>
          </a:p>
          <a:p>
            <a:pPr lvl="1" eaLnBrk="1" hangingPunct="1"/>
            <a:r>
              <a:rPr lang="en-US" altLang="en-US" sz="2800" dirty="0"/>
              <a:t>Confess Christ - Romans 10:9</a:t>
            </a:r>
          </a:p>
          <a:p>
            <a:pPr lvl="1" eaLnBrk="1" hangingPunct="1"/>
            <a:r>
              <a:rPr lang="en-US" altLang="en-US" sz="2800" dirty="0"/>
              <a:t>Repent of your sins - Acts 2:38</a:t>
            </a:r>
          </a:p>
          <a:p>
            <a:pPr lvl="1" eaLnBrk="1" hangingPunct="1"/>
            <a:r>
              <a:rPr lang="en-US" altLang="en-US" sz="2800" dirty="0"/>
              <a:t>Be baptized into Christ - Acts 2:38</a:t>
            </a:r>
          </a:p>
          <a:p>
            <a:pPr eaLnBrk="1" hangingPunct="1">
              <a:buClr>
                <a:srgbClr val="2003F5"/>
              </a:buClr>
            </a:pPr>
            <a:r>
              <a:rPr lang="en-US" altLang="en-US" sz="3200" b="1" dirty="0"/>
              <a:t>The erring child of God must…</a:t>
            </a:r>
          </a:p>
          <a:p>
            <a:pPr lvl="1" eaLnBrk="1" hangingPunct="1"/>
            <a:r>
              <a:rPr lang="en-US" altLang="en-US" sz="2800" dirty="0"/>
              <a:t>Repent and Pray - Acts 8:22-24; Hebrews 4:16</a:t>
            </a:r>
            <a:r>
              <a:rPr lang="en-US" altLang="en-US" dirty="0"/>
              <a:t>		</a:t>
            </a:r>
          </a:p>
        </p:txBody>
      </p:sp>
    </p:spTree>
    <p:extLst>
      <p:ext uri="{BB962C8B-B14F-4D97-AF65-F5344CB8AC3E}">
        <p14:creationId xmlns:p14="http://schemas.microsoft.com/office/powerpoint/2010/main" val="164253730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dissolve">
                                      <p:cBhvr>
                                        <p:cTn id="7" dur="500"/>
                                        <p:tgtEl>
                                          <p:spTgt spid="3993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9939">
                                            <p:txEl>
                                              <p:pRg st="1" end="1"/>
                                            </p:txEl>
                                          </p:spTgt>
                                        </p:tgtEl>
                                        <p:attrNameLst>
                                          <p:attrName>style.visibility</p:attrName>
                                        </p:attrNameLst>
                                      </p:cBhvr>
                                      <p:to>
                                        <p:strVal val="visible"/>
                                      </p:to>
                                    </p:set>
                                    <p:animEffect transition="in" filter="dissolve">
                                      <p:cBhvr>
                                        <p:cTn id="10" dur="500"/>
                                        <p:tgtEl>
                                          <p:spTgt spid="39939">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9939">
                                            <p:txEl>
                                              <p:pRg st="2" end="2"/>
                                            </p:txEl>
                                          </p:spTgt>
                                        </p:tgtEl>
                                        <p:attrNameLst>
                                          <p:attrName>style.visibility</p:attrName>
                                        </p:attrNameLst>
                                      </p:cBhvr>
                                      <p:to>
                                        <p:strVal val="visible"/>
                                      </p:to>
                                    </p:set>
                                    <p:animEffect transition="in" filter="dissolve">
                                      <p:cBhvr>
                                        <p:cTn id="13" dur="500"/>
                                        <p:tgtEl>
                                          <p:spTgt spid="39939">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9939">
                                            <p:txEl>
                                              <p:pRg st="3" end="3"/>
                                            </p:txEl>
                                          </p:spTgt>
                                        </p:tgtEl>
                                        <p:attrNameLst>
                                          <p:attrName>style.visibility</p:attrName>
                                        </p:attrNameLst>
                                      </p:cBhvr>
                                      <p:to>
                                        <p:strVal val="visible"/>
                                      </p:to>
                                    </p:set>
                                    <p:animEffect transition="in" filter="dissolve">
                                      <p:cBhvr>
                                        <p:cTn id="16" dur="500"/>
                                        <p:tgtEl>
                                          <p:spTgt spid="39939">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9939">
                                            <p:txEl>
                                              <p:pRg st="4" end="4"/>
                                            </p:txEl>
                                          </p:spTgt>
                                        </p:tgtEl>
                                        <p:attrNameLst>
                                          <p:attrName>style.visibility</p:attrName>
                                        </p:attrNameLst>
                                      </p:cBhvr>
                                      <p:to>
                                        <p:strVal val="visible"/>
                                      </p:to>
                                    </p:set>
                                    <p:animEffect transition="in" filter="dissolve">
                                      <p:cBhvr>
                                        <p:cTn id="19" dur="500"/>
                                        <p:tgtEl>
                                          <p:spTgt spid="39939">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9939">
                                            <p:txEl>
                                              <p:pRg st="5" end="5"/>
                                            </p:txEl>
                                          </p:spTgt>
                                        </p:tgtEl>
                                        <p:attrNameLst>
                                          <p:attrName>style.visibility</p:attrName>
                                        </p:attrNameLst>
                                      </p:cBhvr>
                                      <p:to>
                                        <p:strVal val="visible"/>
                                      </p:to>
                                    </p:set>
                                    <p:animEffect transition="in" filter="dissolve">
                                      <p:cBhvr>
                                        <p:cTn id="22" dur="500"/>
                                        <p:tgtEl>
                                          <p:spTgt spid="39939">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9939">
                                            <p:txEl>
                                              <p:pRg st="6" end="6"/>
                                            </p:txEl>
                                          </p:spTgt>
                                        </p:tgtEl>
                                        <p:attrNameLst>
                                          <p:attrName>style.visibility</p:attrName>
                                        </p:attrNameLst>
                                      </p:cBhvr>
                                      <p:to>
                                        <p:strVal val="visible"/>
                                      </p:to>
                                    </p:set>
                                    <p:animEffect transition="in" filter="dissolve">
                                      <p:cBhvr>
                                        <p:cTn id="27" dur="500"/>
                                        <p:tgtEl>
                                          <p:spTgt spid="39939">
                                            <p:txEl>
                                              <p:pRg st="6" end="6"/>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9939">
                                            <p:txEl>
                                              <p:pRg st="7" end="7"/>
                                            </p:txEl>
                                          </p:spTgt>
                                        </p:tgtEl>
                                        <p:attrNameLst>
                                          <p:attrName>style.visibility</p:attrName>
                                        </p:attrNameLst>
                                      </p:cBhvr>
                                      <p:to>
                                        <p:strVal val="visible"/>
                                      </p:to>
                                    </p:set>
                                    <p:animEffect transition="in" filter="dissolve">
                                      <p:cBhvr>
                                        <p:cTn id="30" dur="500"/>
                                        <p:tgtEl>
                                          <p:spTgt spid="399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636234" y="3218156"/>
            <a:ext cx="2286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156010" y="2124722"/>
            <a:ext cx="3895078"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b="1" dirty="0"/>
              <a:t>Acts 20:7</a:t>
            </a:r>
          </a:p>
        </p:txBody>
      </p:sp>
      <p:sp>
        <p:nvSpPr>
          <p:cNvPr id="3" name="Content Placeholder 2"/>
          <p:cNvSpPr>
            <a:spLocks noGrp="1"/>
          </p:cNvSpPr>
          <p:nvPr>
            <p:ph idx="1"/>
          </p:nvPr>
        </p:nvSpPr>
        <p:spPr/>
        <p:txBody>
          <a:bodyPr>
            <a:normAutofit/>
          </a:bodyPr>
          <a:lstStyle/>
          <a:p>
            <a:pPr marL="114300" indent="0">
              <a:buNone/>
            </a:pPr>
            <a:r>
              <a:rPr lang="en-US" sz="3600" b="1" i="1" dirty="0"/>
              <a:t>“Now on the first day of the week, when the disciples came together to break bread, Paul, ready to depart the next day, spoke to them and continued his message until midnight”</a:t>
            </a:r>
          </a:p>
        </p:txBody>
      </p:sp>
      <p:sp>
        <p:nvSpPr>
          <p:cNvPr id="8" name="Slide Number Placeholder 7"/>
          <p:cNvSpPr>
            <a:spLocks noGrp="1"/>
          </p:cNvSpPr>
          <p:nvPr>
            <p:ph type="sldNum" sz="quarter" idx="12"/>
          </p:nvPr>
        </p:nvSpPr>
        <p:spPr/>
        <p:txBody>
          <a:bodyPr/>
          <a:lstStyle/>
          <a:p>
            <a:fld id="{146BF236-C857-434D-BC10-E79FB09EF94C}" type="slidenum">
              <a:rPr lang="en-US" smtClean="0"/>
              <a:t>2</a:t>
            </a:fld>
            <a:endParaRPr lang="en-US" dirty="0"/>
          </a:p>
        </p:txBody>
      </p:sp>
      <p:sp>
        <p:nvSpPr>
          <p:cNvPr id="4" name="Footer Placeholder 3"/>
          <p:cNvSpPr>
            <a:spLocks noGrp="1"/>
          </p:cNvSpPr>
          <p:nvPr>
            <p:ph type="ftr" sz="quarter" idx="11"/>
          </p:nvPr>
        </p:nvSpPr>
        <p:spPr/>
        <p:txBody>
          <a:bodyPr/>
          <a:lstStyle/>
          <a:p>
            <a:r>
              <a:rPr lang="en-US"/>
              <a:t>It's About The First Day of the Week</a:t>
            </a:r>
          </a:p>
        </p:txBody>
      </p:sp>
    </p:spTree>
    <p:extLst>
      <p:ext uri="{BB962C8B-B14F-4D97-AF65-F5344CB8AC3E}">
        <p14:creationId xmlns:p14="http://schemas.microsoft.com/office/powerpoint/2010/main" val="37768792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886200" y="2684756"/>
            <a:ext cx="3429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672176" y="2133600"/>
            <a:ext cx="39624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b="1" dirty="0"/>
              <a:t>1 Corinthians 16:2</a:t>
            </a:r>
          </a:p>
        </p:txBody>
      </p:sp>
      <p:sp>
        <p:nvSpPr>
          <p:cNvPr id="3" name="Content Placeholder 2"/>
          <p:cNvSpPr>
            <a:spLocks noGrp="1"/>
          </p:cNvSpPr>
          <p:nvPr>
            <p:ph idx="1"/>
          </p:nvPr>
        </p:nvSpPr>
        <p:spPr>
          <a:xfrm>
            <a:off x="457200" y="1601640"/>
            <a:ext cx="7620000" cy="4800600"/>
          </a:xfrm>
        </p:spPr>
        <p:txBody>
          <a:bodyPr>
            <a:normAutofit/>
          </a:bodyPr>
          <a:lstStyle/>
          <a:p>
            <a:pPr marL="114300" indent="0">
              <a:buNone/>
            </a:pPr>
            <a:r>
              <a:rPr lang="en-US" sz="3600" b="1" i="1" dirty="0"/>
              <a:t>“Upon the first day of the week let every one of you lay by him in store, as God hath prospered him, that there be no gatherings when I come”</a:t>
            </a:r>
          </a:p>
        </p:txBody>
      </p:sp>
      <p:sp>
        <p:nvSpPr>
          <p:cNvPr id="4" name="Slide Number Placeholder 3"/>
          <p:cNvSpPr>
            <a:spLocks noGrp="1"/>
          </p:cNvSpPr>
          <p:nvPr>
            <p:ph type="sldNum" sz="quarter" idx="12"/>
          </p:nvPr>
        </p:nvSpPr>
        <p:spPr/>
        <p:txBody>
          <a:bodyPr/>
          <a:lstStyle/>
          <a:p>
            <a:fld id="{146BF236-C857-434D-BC10-E79FB09EF94C}" type="slidenum">
              <a:rPr lang="en-US" smtClean="0"/>
              <a:t>3</a:t>
            </a:fld>
            <a:endParaRPr lang="en-US" dirty="0"/>
          </a:p>
        </p:txBody>
      </p:sp>
      <p:sp>
        <p:nvSpPr>
          <p:cNvPr id="5" name="Footer Placeholder 4"/>
          <p:cNvSpPr>
            <a:spLocks noGrp="1"/>
          </p:cNvSpPr>
          <p:nvPr>
            <p:ph type="ftr" sz="quarter" idx="11"/>
          </p:nvPr>
        </p:nvSpPr>
        <p:spPr/>
        <p:txBody>
          <a:bodyPr/>
          <a:lstStyle/>
          <a:p>
            <a:r>
              <a:rPr lang="en-US"/>
              <a:t>It's About The First Day of the Week</a:t>
            </a:r>
          </a:p>
        </p:txBody>
      </p:sp>
    </p:spTree>
    <p:extLst>
      <p:ext uri="{BB962C8B-B14F-4D97-AF65-F5344CB8AC3E}">
        <p14:creationId xmlns:p14="http://schemas.microsoft.com/office/powerpoint/2010/main" val="57213447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2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r>
              <a:rPr lang="en-US" dirty="0"/>
              <a:t>	</a:t>
            </a:r>
          </a:p>
        </p:txBody>
      </p:sp>
      <p:sp>
        <p:nvSpPr>
          <p:cNvPr id="3" name="Content Placeholder 2"/>
          <p:cNvSpPr>
            <a:spLocks noGrp="1"/>
          </p:cNvSpPr>
          <p:nvPr>
            <p:ph idx="1"/>
          </p:nvPr>
        </p:nvSpPr>
        <p:spPr>
          <a:xfrm>
            <a:off x="457200" y="1417639"/>
            <a:ext cx="7620000" cy="4906962"/>
          </a:xfrm>
        </p:spPr>
        <p:txBody>
          <a:bodyPr>
            <a:normAutofit/>
          </a:bodyPr>
          <a:lstStyle/>
          <a:p>
            <a:r>
              <a:rPr lang="en-US" sz="3200" b="1" u="sng" dirty="0"/>
              <a:t>Sunday is Traditional For Most People!!</a:t>
            </a:r>
          </a:p>
          <a:p>
            <a:pPr>
              <a:buFont typeface="Wingdings" panose="05000000000000000000" pitchFamily="2" charset="2"/>
              <a:buChar char="Ø"/>
            </a:pPr>
            <a:r>
              <a:rPr lang="en-US" sz="3000" dirty="0"/>
              <a:t>Some participate emotionally.</a:t>
            </a:r>
          </a:p>
          <a:p>
            <a:pPr>
              <a:buFont typeface="Wingdings" panose="05000000000000000000" pitchFamily="2" charset="2"/>
              <a:buChar char="Ø"/>
            </a:pPr>
            <a:r>
              <a:rPr lang="en-US" sz="3000" dirty="0"/>
              <a:t>Some promote physically.</a:t>
            </a:r>
          </a:p>
          <a:p>
            <a:pPr>
              <a:buFont typeface="Wingdings" panose="05000000000000000000" pitchFamily="2" charset="2"/>
              <a:buChar char="Ø"/>
            </a:pPr>
            <a:r>
              <a:rPr lang="en-US" sz="3000" dirty="0"/>
              <a:t>Some participate traditionally.</a:t>
            </a:r>
          </a:p>
          <a:p>
            <a:pPr lvl="1"/>
            <a:r>
              <a:rPr lang="en-US" sz="2800" dirty="0"/>
              <a:t>Sadly many don’t know why they worship</a:t>
            </a:r>
          </a:p>
          <a:p>
            <a:pPr marL="777240" lvl="2" indent="0">
              <a:buNone/>
            </a:pPr>
            <a:r>
              <a:rPr lang="en-US" sz="2600" u="sng" dirty="0">
                <a:solidFill>
                  <a:srgbClr val="FF0000"/>
                </a:solidFill>
              </a:rPr>
              <a:t>Don’t know the Who, What, When or Why</a:t>
            </a:r>
            <a:endParaRPr lang="en-US" sz="2800" u="sng" dirty="0">
              <a:solidFill>
                <a:srgbClr val="FF0000"/>
              </a:solidFill>
            </a:endParaRPr>
          </a:p>
          <a:p>
            <a:r>
              <a:rPr lang="en-US" sz="3000" dirty="0"/>
              <a:t>These are similar to those Jesus mentions</a:t>
            </a:r>
          </a:p>
          <a:p>
            <a:pPr lvl="1"/>
            <a:r>
              <a:rPr lang="en-US" sz="2800" dirty="0"/>
              <a:t>John 4:20-24</a:t>
            </a:r>
          </a:p>
        </p:txBody>
      </p:sp>
      <p:sp>
        <p:nvSpPr>
          <p:cNvPr id="4" name="Slide Number Placeholder 3"/>
          <p:cNvSpPr>
            <a:spLocks noGrp="1"/>
          </p:cNvSpPr>
          <p:nvPr>
            <p:ph type="sldNum" sz="quarter" idx="12"/>
          </p:nvPr>
        </p:nvSpPr>
        <p:spPr/>
        <p:txBody>
          <a:bodyPr/>
          <a:lstStyle/>
          <a:p>
            <a:fld id="{146BF236-C857-434D-BC10-E79FB09EF94C}" type="slidenum">
              <a:rPr lang="en-US" smtClean="0"/>
              <a:t>4</a:t>
            </a:fld>
            <a:endParaRPr lang="en-US" dirty="0"/>
          </a:p>
        </p:txBody>
      </p:sp>
      <p:sp>
        <p:nvSpPr>
          <p:cNvPr id="5" name="Footer Placeholder 4"/>
          <p:cNvSpPr>
            <a:spLocks noGrp="1"/>
          </p:cNvSpPr>
          <p:nvPr>
            <p:ph type="ftr" sz="quarter" idx="11"/>
          </p:nvPr>
        </p:nvSpPr>
        <p:spPr/>
        <p:txBody>
          <a:bodyPr/>
          <a:lstStyle/>
          <a:p>
            <a:r>
              <a:rPr lang="en-US"/>
              <a:t>It's About The First Day of the Week</a:t>
            </a:r>
          </a:p>
        </p:txBody>
      </p:sp>
    </p:spTree>
    <p:extLst>
      <p:ext uri="{BB962C8B-B14F-4D97-AF65-F5344CB8AC3E}">
        <p14:creationId xmlns:p14="http://schemas.microsoft.com/office/powerpoint/2010/main" val="109730489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25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25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066800" y="4091765"/>
            <a:ext cx="36576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b="1" dirty="0"/>
              <a:t>John 4:20-24</a:t>
            </a:r>
          </a:p>
        </p:txBody>
      </p:sp>
      <p:sp>
        <p:nvSpPr>
          <p:cNvPr id="3" name="Content Placeholder 2"/>
          <p:cNvSpPr>
            <a:spLocks noGrp="1"/>
          </p:cNvSpPr>
          <p:nvPr>
            <p:ph idx="1"/>
          </p:nvPr>
        </p:nvSpPr>
        <p:spPr>
          <a:xfrm>
            <a:off x="457200" y="1371600"/>
            <a:ext cx="7620000" cy="5257800"/>
          </a:xfrm>
        </p:spPr>
        <p:txBody>
          <a:bodyPr>
            <a:noAutofit/>
          </a:bodyPr>
          <a:lstStyle/>
          <a:p>
            <a:pPr marL="114300" indent="0">
              <a:buNone/>
            </a:pPr>
            <a:r>
              <a:rPr lang="en-US" sz="2400" b="1" i="1" dirty="0">
                <a:solidFill>
                  <a:schemeClr val="accent1">
                    <a:lumMod val="75000"/>
                  </a:schemeClr>
                </a:solidFill>
              </a:rPr>
              <a:t>20</a:t>
            </a:r>
            <a:r>
              <a:rPr lang="en-US" sz="2400" b="1" i="1" dirty="0"/>
              <a:t> Our fathers worshipped in this mountain; and ye say, that in Jerusalem is the place where men ought to worship.</a:t>
            </a:r>
          </a:p>
          <a:p>
            <a:pPr marL="114300" indent="0">
              <a:buNone/>
            </a:pPr>
            <a:r>
              <a:rPr lang="en-US" sz="2400" b="1" i="1" dirty="0">
                <a:solidFill>
                  <a:schemeClr val="accent1">
                    <a:lumMod val="75000"/>
                  </a:schemeClr>
                </a:solidFill>
              </a:rPr>
              <a:t>21</a:t>
            </a:r>
            <a:r>
              <a:rPr lang="en-US" sz="2400" b="1" i="1" dirty="0"/>
              <a:t> Jesus </a:t>
            </a:r>
            <a:r>
              <a:rPr lang="en-US" sz="2400" b="1" i="1" dirty="0" err="1"/>
              <a:t>saith</a:t>
            </a:r>
            <a:r>
              <a:rPr lang="en-US" sz="2400" b="1" i="1" dirty="0"/>
              <a:t> unto her, Woman, believe me, the hour cometh, when ye shall neither in this mountain, nor yet at Jerusalem, worship the Father.</a:t>
            </a:r>
          </a:p>
          <a:p>
            <a:pPr marL="114300" indent="0">
              <a:buNone/>
            </a:pPr>
            <a:r>
              <a:rPr lang="en-US" sz="2400" b="1" i="1" dirty="0">
                <a:solidFill>
                  <a:schemeClr val="accent1">
                    <a:lumMod val="75000"/>
                  </a:schemeClr>
                </a:solidFill>
              </a:rPr>
              <a:t>22</a:t>
            </a:r>
            <a:r>
              <a:rPr lang="en-US" sz="2400" b="1" i="1" dirty="0"/>
              <a:t> Ye worship ye know not what: we know what we worship: for salvation is of the Jews.</a:t>
            </a:r>
          </a:p>
          <a:p>
            <a:pPr marL="114300" indent="0">
              <a:buNone/>
            </a:pPr>
            <a:r>
              <a:rPr lang="en-US" sz="2400" b="1" i="1" dirty="0">
                <a:solidFill>
                  <a:schemeClr val="accent1">
                    <a:lumMod val="75000"/>
                  </a:schemeClr>
                </a:solidFill>
              </a:rPr>
              <a:t>23</a:t>
            </a:r>
            <a:r>
              <a:rPr lang="en-US" sz="2400" b="1" i="1" dirty="0"/>
              <a:t> But the hour cometh, and now is, when the true worshippers shall worship the Father in spirit and in truth: for the Father </a:t>
            </a:r>
            <a:r>
              <a:rPr lang="en-US" sz="2400" b="1" i="1" dirty="0" err="1"/>
              <a:t>seeketh</a:t>
            </a:r>
            <a:r>
              <a:rPr lang="en-US" sz="2400" b="1" i="1" dirty="0"/>
              <a:t> such to worship him.</a:t>
            </a:r>
          </a:p>
          <a:p>
            <a:pPr marL="114300" indent="0">
              <a:buNone/>
            </a:pPr>
            <a:r>
              <a:rPr lang="en-US" sz="2400" b="1" i="1" dirty="0">
                <a:solidFill>
                  <a:schemeClr val="accent1">
                    <a:lumMod val="75000"/>
                  </a:schemeClr>
                </a:solidFill>
              </a:rPr>
              <a:t>24</a:t>
            </a:r>
            <a:r>
              <a:rPr lang="en-US" sz="2400" b="1" i="1" dirty="0"/>
              <a:t> </a:t>
            </a:r>
            <a:r>
              <a:rPr lang="en-US" sz="2400" b="1" i="1" dirty="0">
                <a:solidFill>
                  <a:srgbClr val="FF0000"/>
                </a:solidFill>
              </a:rPr>
              <a:t>God is a Spirit: and they that worship him must worship him in spirit and in truth.</a:t>
            </a:r>
          </a:p>
        </p:txBody>
      </p:sp>
      <p:sp>
        <p:nvSpPr>
          <p:cNvPr id="4" name="Slide Number Placeholder 3"/>
          <p:cNvSpPr>
            <a:spLocks noGrp="1"/>
          </p:cNvSpPr>
          <p:nvPr>
            <p:ph type="sldNum" sz="quarter" idx="12"/>
          </p:nvPr>
        </p:nvSpPr>
        <p:spPr/>
        <p:txBody>
          <a:bodyPr/>
          <a:lstStyle/>
          <a:p>
            <a:fld id="{146BF236-C857-434D-BC10-E79FB09EF94C}" type="slidenum">
              <a:rPr lang="en-US" smtClean="0"/>
              <a:t>5</a:t>
            </a:fld>
            <a:endParaRPr lang="en-US"/>
          </a:p>
        </p:txBody>
      </p:sp>
      <p:sp>
        <p:nvSpPr>
          <p:cNvPr id="5" name="Footer Placeholder 4"/>
          <p:cNvSpPr>
            <a:spLocks noGrp="1"/>
          </p:cNvSpPr>
          <p:nvPr>
            <p:ph type="ftr" sz="quarter" idx="11"/>
          </p:nvPr>
        </p:nvSpPr>
        <p:spPr/>
        <p:txBody>
          <a:bodyPr/>
          <a:lstStyle/>
          <a:p>
            <a:r>
              <a:rPr lang="en-US"/>
              <a:t>It's About The First Day of the Week</a:t>
            </a:r>
          </a:p>
        </p:txBody>
      </p:sp>
    </p:spTree>
    <p:extLst>
      <p:ext uri="{BB962C8B-B14F-4D97-AF65-F5344CB8AC3E}">
        <p14:creationId xmlns:p14="http://schemas.microsoft.com/office/powerpoint/2010/main" val="83459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7620000" cy="1143000"/>
          </a:xfrm>
        </p:spPr>
        <p:txBody>
          <a:bodyPr/>
          <a:lstStyle/>
          <a:p>
            <a:pPr algn="ctr"/>
            <a:r>
              <a:rPr lang="en-US" b="1" dirty="0"/>
              <a:t>Scriptural Worship on the First Day of the Week</a:t>
            </a:r>
          </a:p>
        </p:txBody>
      </p:sp>
      <p:sp>
        <p:nvSpPr>
          <p:cNvPr id="4" name="Slide Number Placeholder 3"/>
          <p:cNvSpPr>
            <a:spLocks noGrp="1"/>
          </p:cNvSpPr>
          <p:nvPr>
            <p:ph type="sldNum" sz="quarter" idx="12"/>
          </p:nvPr>
        </p:nvSpPr>
        <p:spPr/>
        <p:txBody>
          <a:bodyPr/>
          <a:lstStyle/>
          <a:p>
            <a:fld id="{146BF236-C857-434D-BC10-E79FB09EF94C}" type="slidenum">
              <a:rPr lang="en-US" smtClean="0"/>
              <a:t>6</a:t>
            </a:fld>
            <a:endParaRPr lang="en-US"/>
          </a:p>
        </p:txBody>
      </p:sp>
      <p:sp>
        <p:nvSpPr>
          <p:cNvPr id="3" name="Footer Placeholder 2"/>
          <p:cNvSpPr>
            <a:spLocks noGrp="1"/>
          </p:cNvSpPr>
          <p:nvPr>
            <p:ph type="ftr" sz="quarter" idx="11"/>
          </p:nvPr>
        </p:nvSpPr>
        <p:spPr/>
        <p:txBody>
          <a:bodyPr/>
          <a:lstStyle/>
          <a:p>
            <a:r>
              <a:rPr lang="en-US"/>
              <a:t>It's About The First Day of the Week</a:t>
            </a:r>
          </a:p>
        </p:txBody>
      </p:sp>
    </p:spTree>
    <p:extLst>
      <p:ext uri="{BB962C8B-B14F-4D97-AF65-F5344CB8AC3E}">
        <p14:creationId xmlns:p14="http://schemas.microsoft.com/office/powerpoint/2010/main" val="855753084"/>
      </p:ext>
    </p:extLst>
  </p:cSld>
  <p:clrMapOvr>
    <a:masterClrMapping/>
  </p:clrMapOvr>
  <p:transition spd="slow">
    <p:circl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33400"/>
            <a:ext cx="7620000" cy="5715000"/>
          </a:xfrm>
        </p:spPr>
        <p:txBody>
          <a:bodyPr>
            <a:normAutofit fontScale="92500" lnSpcReduction="10000"/>
          </a:bodyPr>
          <a:lstStyle/>
          <a:p>
            <a:pPr marL="0" indent="0">
              <a:buNone/>
            </a:pPr>
            <a:r>
              <a:rPr lang="en-US" sz="4200" b="1" dirty="0">
                <a:solidFill>
                  <a:schemeClr val="tx2">
                    <a:lumMod val="75000"/>
                  </a:schemeClr>
                </a:solidFill>
              </a:rPr>
              <a:t>What We Do On This Day</a:t>
            </a:r>
          </a:p>
          <a:p>
            <a:pPr marL="0" indent="0">
              <a:buNone/>
            </a:pPr>
            <a:endParaRPr lang="en-US" sz="900" dirty="0"/>
          </a:p>
          <a:p>
            <a:r>
              <a:rPr lang="en-US" sz="3200" b="1" dirty="0"/>
              <a:t>Read and Study God’s Word</a:t>
            </a:r>
          </a:p>
          <a:p>
            <a:pPr lvl="1"/>
            <a:r>
              <a:rPr lang="en-US" sz="2800" dirty="0"/>
              <a:t>2 Timothy 2:15-21</a:t>
            </a:r>
          </a:p>
          <a:p>
            <a:r>
              <a:rPr lang="en-US" sz="3200" b="1" dirty="0"/>
              <a:t>Sing songs and hymns in praise to God</a:t>
            </a:r>
          </a:p>
          <a:p>
            <a:pPr lvl="1"/>
            <a:r>
              <a:rPr lang="en-US" sz="2800" dirty="0"/>
              <a:t>Ephesians 5:19; Colossians 3:16</a:t>
            </a:r>
          </a:p>
          <a:p>
            <a:r>
              <a:rPr lang="en-US" sz="3200" b="1" dirty="0"/>
              <a:t>Pray to God and give thanks</a:t>
            </a:r>
          </a:p>
          <a:p>
            <a:pPr lvl="1"/>
            <a:r>
              <a:rPr lang="en-US" sz="2800" dirty="0"/>
              <a:t>1 Thessalonians 5:18; Ephesians 5:20</a:t>
            </a:r>
          </a:p>
          <a:p>
            <a:r>
              <a:rPr lang="en-US" sz="3200" b="1" dirty="0"/>
              <a:t>Remember the death of Christ</a:t>
            </a:r>
          </a:p>
          <a:p>
            <a:pPr lvl="1"/>
            <a:r>
              <a:rPr lang="en-US" sz="3000" dirty="0"/>
              <a:t>1 Corinthians 11:23-26</a:t>
            </a:r>
          </a:p>
          <a:p>
            <a:r>
              <a:rPr lang="en-US" sz="3200" b="1" dirty="0"/>
              <a:t>Give of our means</a:t>
            </a:r>
          </a:p>
          <a:p>
            <a:pPr lvl="1"/>
            <a:r>
              <a:rPr lang="en-US" sz="3000" dirty="0"/>
              <a:t>1 Corinthians 16:1, 2</a:t>
            </a:r>
          </a:p>
        </p:txBody>
      </p:sp>
      <p:sp>
        <p:nvSpPr>
          <p:cNvPr id="4" name="Rectangle 3"/>
          <p:cNvSpPr/>
          <p:nvPr/>
        </p:nvSpPr>
        <p:spPr>
          <a:xfrm rot="16200000">
            <a:off x="-2959841" y="2966965"/>
            <a:ext cx="6857260" cy="923330"/>
          </a:xfrm>
          <a:prstGeom prst="rect">
            <a:avLst/>
          </a:prstGeom>
          <a:solidFill>
            <a:schemeClr val="tx2">
              <a:lumMod val="20000"/>
              <a:lumOff val="80000"/>
            </a:schemeClr>
          </a:solidFill>
        </p:spPr>
        <p:txBody>
          <a:bodyPr wrap="square" lIns="91440" tIns="45720" rIns="91440" bIns="45720">
            <a:spAutoFit/>
          </a:bodyPr>
          <a:lstStyle/>
          <a:p>
            <a:pPr algn="ct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1</a:t>
            </a:r>
            <a:r>
              <a:rPr lang="en-US" sz="5400" b="1" spc="300" baseline="300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st</a:t>
            </a:r>
            <a:r>
              <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Day of the Week</a:t>
            </a:r>
          </a:p>
        </p:txBody>
      </p:sp>
      <p:sp>
        <p:nvSpPr>
          <p:cNvPr id="2" name="Slide Number Placeholder 1"/>
          <p:cNvSpPr>
            <a:spLocks noGrp="1"/>
          </p:cNvSpPr>
          <p:nvPr>
            <p:ph type="sldNum" sz="quarter" idx="12"/>
          </p:nvPr>
        </p:nvSpPr>
        <p:spPr/>
        <p:txBody>
          <a:bodyPr/>
          <a:lstStyle/>
          <a:p>
            <a:fld id="{146BF236-C857-434D-BC10-E79FB09EF94C}" type="slidenum">
              <a:rPr lang="en-US" smtClean="0"/>
              <a:t>7</a:t>
            </a:fld>
            <a:endParaRPr lang="en-US"/>
          </a:p>
        </p:txBody>
      </p:sp>
      <p:grpSp>
        <p:nvGrpSpPr>
          <p:cNvPr id="9" name="Group 8"/>
          <p:cNvGrpSpPr/>
          <p:nvPr/>
        </p:nvGrpSpPr>
        <p:grpSpPr>
          <a:xfrm>
            <a:off x="1447800" y="2286000"/>
            <a:ext cx="5695716" cy="2438400"/>
            <a:chOff x="1447800" y="2286000"/>
            <a:chExt cx="5695716" cy="2438400"/>
          </a:xfrm>
        </p:grpSpPr>
        <p:sp>
          <p:nvSpPr>
            <p:cNvPr id="6" name="Oval 5"/>
            <p:cNvSpPr/>
            <p:nvPr/>
          </p:nvSpPr>
          <p:spPr>
            <a:xfrm>
              <a:off x="1447800" y="2286000"/>
              <a:ext cx="5695716" cy="2438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504958" y="2720370"/>
              <a:ext cx="3581400" cy="1569660"/>
            </a:xfrm>
            <a:prstGeom prst="rect">
              <a:avLst/>
            </a:prstGeom>
            <a:noFill/>
          </p:spPr>
          <p:txBody>
            <a:bodyPr wrap="square" rtlCol="0">
              <a:spAutoFit/>
            </a:bodyPr>
            <a:lstStyle/>
            <a:p>
              <a:pPr algn="ctr"/>
              <a:r>
                <a:rPr lang="en-US" sz="9600" b="1" dirty="0">
                  <a:solidFill>
                    <a:schemeClr val="bg1"/>
                  </a:solidFill>
                </a:rPr>
                <a:t>EVERY</a:t>
              </a:r>
            </a:p>
          </p:txBody>
        </p:sp>
      </p:grpSp>
      <p:sp>
        <p:nvSpPr>
          <p:cNvPr id="8" name="Left Arrow 7"/>
          <p:cNvSpPr/>
          <p:nvPr/>
        </p:nvSpPr>
        <p:spPr>
          <a:xfrm>
            <a:off x="762000" y="3200214"/>
            <a:ext cx="1905000" cy="609971"/>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9"/>
          <p:cNvSpPr>
            <a:spLocks noGrp="1"/>
          </p:cNvSpPr>
          <p:nvPr>
            <p:ph type="ftr" sz="quarter" idx="11"/>
          </p:nvPr>
        </p:nvSpPr>
        <p:spPr/>
        <p:txBody>
          <a:bodyPr/>
          <a:lstStyle/>
          <a:p>
            <a:r>
              <a:rPr lang="en-US"/>
              <a:t>It's About The First Day of the Week</a:t>
            </a:r>
          </a:p>
        </p:txBody>
      </p:sp>
    </p:spTree>
    <p:extLst>
      <p:ext uri="{BB962C8B-B14F-4D97-AF65-F5344CB8AC3E}">
        <p14:creationId xmlns:p14="http://schemas.microsoft.com/office/powerpoint/2010/main" val="246440377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25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125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125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125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1250"/>
                                        <p:tgtEl>
                                          <p:spTgt spid="3">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125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125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1250"/>
                                        <p:tgtEl>
                                          <p:spTgt spid="3">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1250"/>
                                        <p:tgtEl>
                                          <p:spTgt spid="3">
                                            <p:txEl>
                                              <p:pRg st="10" end="10"/>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1250"/>
                                        <p:tgtEl>
                                          <p:spTgt spid="3">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8"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heel(8)">
                                      <p:cBhvr>
                                        <p:cTn id="47" dur="1250"/>
                                        <p:tgtEl>
                                          <p:spTgt spid="9"/>
                                        </p:tgtEl>
                                      </p:cBhvr>
                                    </p:animEffect>
                                  </p:childTnLst>
                                </p:cTn>
                              </p:par>
                            </p:childTnLst>
                          </p:cTn>
                        </p:par>
                        <p:par>
                          <p:cTn id="48" fill="hold">
                            <p:stCondLst>
                              <p:cond delay="1250"/>
                            </p:stCondLst>
                            <p:childTnLst>
                              <p:par>
                                <p:cTn id="49" presetID="12" presetClass="entr" presetSubtype="2"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additive="base">
                                        <p:cTn id="51" dur="1500"/>
                                        <p:tgtEl>
                                          <p:spTgt spid="8"/>
                                        </p:tgtEl>
                                        <p:attrNameLst>
                                          <p:attrName>ppt_x</p:attrName>
                                        </p:attrNameLst>
                                      </p:cBhvr>
                                      <p:tavLst>
                                        <p:tav tm="0">
                                          <p:val>
                                            <p:strVal val="#ppt_x+#ppt_w*1.125000"/>
                                          </p:val>
                                        </p:tav>
                                        <p:tav tm="100000">
                                          <p:val>
                                            <p:strVal val="#ppt_x"/>
                                          </p:val>
                                        </p:tav>
                                      </p:tavLst>
                                    </p:anim>
                                    <p:animEffect transition="in" filter="wipe(left)">
                                      <p:cBhvr>
                                        <p:cTn id="52"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CBC6713-9CE6-4B81-BC5A-96EE63BA3215}" type="slidenum">
              <a:rPr lang="en-US" altLang="en-US" sz="1400">
                <a:solidFill>
                  <a:schemeClr val="bg1"/>
                </a:solidFill>
              </a:rPr>
              <a:pPr eaLnBrk="1" hangingPunct="1"/>
              <a:t>8</a:t>
            </a:fld>
            <a:endParaRPr lang="en-US" altLang="en-US" sz="1400" dirty="0">
              <a:solidFill>
                <a:schemeClr val="bg1"/>
              </a:solidFill>
            </a:endParaRPr>
          </a:p>
        </p:txBody>
      </p:sp>
      <p:sp>
        <p:nvSpPr>
          <p:cNvPr id="13314" name="Rectangle 2"/>
          <p:cNvSpPr>
            <a:spLocks noGrp="1" noChangeArrowheads="1"/>
          </p:cNvSpPr>
          <p:nvPr>
            <p:ph type="body" idx="1"/>
          </p:nvPr>
        </p:nvSpPr>
        <p:spPr>
          <a:xfrm>
            <a:off x="533400" y="1676400"/>
            <a:ext cx="7924800" cy="4648200"/>
          </a:xfrm>
        </p:spPr>
        <p:txBody>
          <a:bodyPr>
            <a:normAutofit/>
          </a:bodyPr>
          <a:lstStyle/>
          <a:p>
            <a:pPr indent="-342900">
              <a:lnSpc>
                <a:spcPct val="90000"/>
              </a:lnSpc>
              <a:tabLst>
                <a:tab pos="287338" algn="l"/>
              </a:tabLst>
              <a:defRPr/>
            </a:pPr>
            <a:r>
              <a:rPr lang="en-US" altLang="en-US" sz="3200" dirty="0">
                <a:cs typeface="Tahoma" pitchFamily="34" charset="0"/>
              </a:rPr>
              <a:t>Resurrected on 1</a:t>
            </a:r>
            <a:r>
              <a:rPr lang="en-US" altLang="en-US" sz="3200" baseline="30000" dirty="0">
                <a:cs typeface="Tahoma" pitchFamily="34" charset="0"/>
              </a:rPr>
              <a:t>st</a:t>
            </a:r>
            <a:r>
              <a:rPr lang="en-US" altLang="en-US" sz="3200" dirty="0">
                <a:cs typeface="Tahoma" pitchFamily="34" charset="0"/>
              </a:rPr>
              <a:t> day of the week</a:t>
            </a:r>
          </a:p>
          <a:p>
            <a:pPr lvl="1" indent="-342900">
              <a:lnSpc>
                <a:spcPct val="90000"/>
              </a:lnSpc>
              <a:tabLst>
                <a:tab pos="287338" algn="l"/>
              </a:tabLst>
              <a:defRPr/>
            </a:pPr>
            <a:r>
              <a:rPr lang="en-US" altLang="en-US" sz="2600" dirty="0">
                <a:cs typeface="Tahoma" pitchFamily="34" charset="0"/>
              </a:rPr>
              <a:t>Mark  16:2-9</a:t>
            </a:r>
            <a:endParaRPr lang="en-US" altLang="en-US" sz="2600" dirty="0">
              <a:cs typeface="Times New Roman" pitchFamily="18" charset="0"/>
            </a:endParaRPr>
          </a:p>
          <a:p>
            <a:pPr indent="-342900">
              <a:lnSpc>
                <a:spcPct val="90000"/>
              </a:lnSpc>
              <a:tabLst>
                <a:tab pos="287338" algn="l"/>
              </a:tabLst>
              <a:defRPr/>
            </a:pPr>
            <a:r>
              <a:rPr lang="en-US" altLang="en-US" sz="3200" dirty="0">
                <a:cs typeface="Tahoma" pitchFamily="34" charset="0"/>
              </a:rPr>
              <a:t>His resurrection proclaimed &amp; His church established on the 1</a:t>
            </a:r>
            <a:r>
              <a:rPr lang="en-US" altLang="en-US" sz="3200" baseline="30000" dirty="0">
                <a:cs typeface="Tahoma" pitchFamily="34" charset="0"/>
              </a:rPr>
              <a:t>st</a:t>
            </a:r>
            <a:r>
              <a:rPr lang="en-US" altLang="en-US" sz="3200" dirty="0">
                <a:cs typeface="Tahoma" pitchFamily="34" charset="0"/>
              </a:rPr>
              <a:t> day of the week</a:t>
            </a:r>
          </a:p>
          <a:p>
            <a:pPr lvl="1" indent="-342900">
              <a:lnSpc>
                <a:spcPct val="90000"/>
              </a:lnSpc>
              <a:tabLst>
                <a:tab pos="287338" algn="l"/>
              </a:tabLst>
              <a:defRPr/>
            </a:pPr>
            <a:r>
              <a:rPr lang="en-US" altLang="en-US" sz="2400" dirty="0">
                <a:cs typeface="Tahoma" pitchFamily="34" charset="0"/>
              </a:rPr>
              <a:t>Acts  2:1, 24-32, 36, 41, 47</a:t>
            </a:r>
          </a:p>
          <a:p>
            <a:pPr indent="-342900">
              <a:lnSpc>
                <a:spcPct val="90000"/>
              </a:lnSpc>
              <a:tabLst>
                <a:tab pos="287338" algn="l"/>
              </a:tabLst>
              <a:defRPr/>
            </a:pPr>
            <a:r>
              <a:rPr lang="en-US" altLang="en-US" sz="3200" dirty="0">
                <a:cs typeface="Tahoma" pitchFamily="34" charset="0"/>
              </a:rPr>
              <a:t>Regular worship on the 1</a:t>
            </a:r>
            <a:r>
              <a:rPr lang="en-US" altLang="en-US" sz="3200" baseline="30000" dirty="0">
                <a:cs typeface="Tahoma" pitchFamily="34" charset="0"/>
              </a:rPr>
              <a:t>st</a:t>
            </a:r>
            <a:r>
              <a:rPr lang="en-US" altLang="en-US" sz="3200" dirty="0">
                <a:cs typeface="Tahoma" pitchFamily="34" charset="0"/>
              </a:rPr>
              <a:t> day of the week</a:t>
            </a:r>
          </a:p>
          <a:p>
            <a:pPr lvl="1" indent="-342900">
              <a:lnSpc>
                <a:spcPct val="90000"/>
              </a:lnSpc>
              <a:tabLst>
                <a:tab pos="287338" algn="l"/>
              </a:tabLst>
              <a:defRPr/>
            </a:pPr>
            <a:r>
              <a:rPr lang="en-US" altLang="en-US" sz="2600" dirty="0">
                <a:cs typeface="Tahoma" pitchFamily="34" charset="0"/>
              </a:rPr>
              <a:t>Acts 20:7; 1 Corinthians 16:2</a:t>
            </a:r>
          </a:p>
          <a:p>
            <a:pPr indent="-342900">
              <a:lnSpc>
                <a:spcPct val="90000"/>
              </a:lnSpc>
              <a:tabLst>
                <a:tab pos="287338" algn="l"/>
              </a:tabLst>
              <a:defRPr/>
            </a:pPr>
            <a:r>
              <a:rPr lang="en-US" altLang="en-US" sz="3200" dirty="0">
                <a:cs typeface="Tahoma" pitchFamily="34" charset="0"/>
              </a:rPr>
              <a:t>The Lord’s day</a:t>
            </a:r>
          </a:p>
          <a:p>
            <a:pPr lvl="1" indent="-342900">
              <a:lnSpc>
                <a:spcPct val="90000"/>
              </a:lnSpc>
              <a:tabLst>
                <a:tab pos="287338" algn="l"/>
              </a:tabLst>
              <a:defRPr/>
            </a:pPr>
            <a:r>
              <a:rPr lang="en-US" altLang="en-US" sz="2600" dirty="0">
                <a:cs typeface="Tahoma" pitchFamily="34" charset="0"/>
              </a:rPr>
              <a:t>Revelation 1:10</a:t>
            </a:r>
          </a:p>
        </p:txBody>
      </p:sp>
      <p:sp>
        <p:nvSpPr>
          <p:cNvPr id="13315" name="Rectangle 3"/>
          <p:cNvSpPr>
            <a:spLocks noGrp="1" noChangeArrowheads="1"/>
          </p:cNvSpPr>
          <p:nvPr>
            <p:ph type="title"/>
          </p:nvPr>
        </p:nvSpPr>
        <p:spPr>
          <a:xfrm>
            <a:off x="381000" y="0"/>
            <a:ext cx="8763000" cy="1676400"/>
          </a:xfrm>
        </p:spPr>
        <p:txBody>
          <a:bodyPr/>
          <a:lstStyle/>
          <a:p>
            <a:pPr eaLnBrk="1" hangingPunct="1">
              <a:defRPr/>
            </a:pPr>
            <a:r>
              <a:rPr lang="en-US" altLang="en-US" b="1" dirty="0">
                <a:solidFill>
                  <a:schemeClr val="accent1">
                    <a:lumMod val="75000"/>
                  </a:schemeClr>
                </a:solidFill>
              </a:rPr>
              <a:t>First Day of the Week Worship Honors Christ’s Resurrectio</a:t>
            </a:r>
            <a:r>
              <a:rPr lang="en-US" altLang="en-US" sz="4800" b="1" dirty="0">
                <a:solidFill>
                  <a:schemeClr val="accent1">
                    <a:lumMod val="75000"/>
                  </a:schemeClr>
                </a:solidFill>
              </a:rPr>
              <a:t>n</a:t>
            </a:r>
          </a:p>
        </p:txBody>
      </p:sp>
      <p:sp>
        <p:nvSpPr>
          <p:cNvPr id="2" name="Footer Placeholder 1"/>
          <p:cNvSpPr>
            <a:spLocks noGrp="1"/>
          </p:cNvSpPr>
          <p:nvPr>
            <p:ph type="ftr" sz="quarter" idx="11"/>
          </p:nvPr>
        </p:nvSpPr>
        <p:spPr/>
        <p:txBody>
          <a:bodyPr/>
          <a:lstStyle/>
          <a:p>
            <a:r>
              <a:rPr lang="en-US"/>
              <a:t>It's About The First Day of the Week</a:t>
            </a:r>
          </a:p>
        </p:txBody>
      </p:sp>
    </p:spTree>
    <p:extLst>
      <p:ext uri="{BB962C8B-B14F-4D97-AF65-F5344CB8AC3E}">
        <p14:creationId xmlns:p14="http://schemas.microsoft.com/office/powerpoint/2010/main" val="12292740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fade">
                                      <p:cBhvr>
                                        <p:cTn id="7" dur="500"/>
                                        <p:tgtEl>
                                          <p:spTgt spid="1331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314">
                                            <p:txEl>
                                              <p:pRg st="1" end="1"/>
                                            </p:txEl>
                                          </p:spTgt>
                                        </p:tgtEl>
                                        <p:attrNameLst>
                                          <p:attrName>style.visibility</p:attrName>
                                        </p:attrNameLst>
                                      </p:cBhvr>
                                      <p:to>
                                        <p:strVal val="visible"/>
                                      </p:to>
                                    </p:set>
                                    <p:animEffect transition="in" filter="fade">
                                      <p:cBhvr>
                                        <p:cTn id="10" dur="500"/>
                                        <p:tgtEl>
                                          <p:spTgt spid="1331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314">
                                            <p:txEl>
                                              <p:pRg st="2" end="2"/>
                                            </p:txEl>
                                          </p:spTgt>
                                        </p:tgtEl>
                                        <p:attrNameLst>
                                          <p:attrName>style.visibility</p:attrName>
                                        </p:attrNameLst>
                                      </p:cBhvr>
                                      <p:to>
                                        <p:strVal val="visible"/>
                                      </p:to>
                                    </p:set>
                                    <p:animEffect transition="in" filter="fade">
                                      <p:cBhvr>
                                        <p:cTn id="15" dur="500"/>
                                        <p:tgtEl>
                                          <p:spTgt spid="1331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314">
                                            <p:txEl>
                                              <p:pRg st="3" end="3"/>
                                            </p:txEl>
                                          </p:spTgt>
                                        </p:tgtEl>
                                        <p:attrNameLst>
                                          <p:attrName>style.visibility</p:attrName>
                                        </p:attrNameLst>
                                      </p:cBhvr>
                                      <p:to>
                                        <p:strVal val="visible"/>
                                      </p:to>
                                    </p:set>
                                    <p:animEffect transition="in" filter="fade">
                                      <p:cBhvr>
                                        <p:cTn id="18" dur="500"/>
                                        <p:tgtEl>
                                          <p:spTgt spid="1331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314">
                                            <p:txEl>
                                              <p:pRg st="4" end="4"/>
                                            </p:txEl>
                                          </p:spTgt>
                                        </p:tgtEl>
                                        <p:attrNameLst>
                                          <p:attrName>style.visibility</p:attrName>
                                        </p:attrNameLst>
                                      </p:cBhvr>
                                      <p:to>
                                        <p:strVal val="visible"/>
                                      </p:to>
                                    </p:set>
                                    <p:animEffect transition="in" filter="fade">
                                      <p:cBhvr>
                                        <p:cTn id="23" dur="500"/>
                                        <p:tgtEl>
                                          <p:spTgt spid="13314">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314">
                                            <p:txEl>
                                              <p:pRg st="5" end="5"/>
                                            </p:txEl>
                                          </p:spTgt>
                                        </p:tgtEl>
                                        <p:attrNameLst>
                                          <p:attrName>style.visibility</p:attrName>
                                        </p:attrNameLst>
                                      </p:cBhvr>
                                      <p:to>
                                        <p:strVal val="visible"/>
                                      </p:to>
                                    </p:set>
                                    <p:animEffect transition="in" filter="fade">
                                      <p:cBhvr>
                                        <p:cTn id="26" dur="500"/>
                                        <p:tgtEl>
                                          <p:spTgt spid="13314">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3314">
                                            <p:txEl>
                                              <p:pRg st="6" end="6"/>
                                            </p:txEl>
                                          </p:spTgt>
                                        </p:tgtEl>
                                        <p:attrNameLst>
                                          <p:attrName>style.visibility</p:attrName>
                                        </p:attrNameLst>
                                      </p:cBhvr>
                                      <p:to>
                                        <p:strVal val="visible"/>
                                      </p:to>
                                    </p:set>
                                    <p:animEffect transition="in" filter="fade">
                                      <p:cBhvr>
                                        <p:cTn id="31" dur="500"/>
                                        <p:tgtEl>
                                          <p:spTgt spid="13314">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314">
                                            <p:txEl>
                                              <p:pRg st="7" end="7"/>
                                            </p:txEl>
                                          </p:spTgt>
                                        </p:tgtEl>
                                        <p:attrNameLst>
                                          <p:attrName>style.visibility</p:attrName>
                                        </p:attrNameLst>
                                      </p:cBhvr>
                                      <p:to>
                                        <p:strVal val="visible"/>
                                      </p:to>
                                    </p:set>
                                    <p:animEffect transition="in" filter="fade">
                                      <p:cBhvr>
                                        <p:cTn id="34" dur="500"/>
                                        <p:tgtEl>
                                          <p:spTgt spid="1331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14600"/>
            <a:ext cx="7620000" cy="1143000"/>
          </a:xfrm>
        </p:spPr>
        <p:txBody>
          <a:bodyPr/>
          <a:lstStyle/>
          <a:p>
            <a:pPr algn="ctr"/>
            <a:r>
              <a:rPr lang="en-US" b="1" dirty="0"/>
              <a:t>Unscriptural Worship Practices of Men</a:t>
            </a:r>
            <a:br>
              <a:rPr lang="en-US" b="1" dirty="0"/>
            </a:br>
            <a:r>
              <a:rPr lang="en-US" b="1" u="sng" dirty="0"/>
              <a:t>Matthew 15:9</a:t>
            </a:r>
            <a:br>
              <a:rPr lang="en-US" b="1" u="sng" dirty="0"/>
            </a:br>
            <a:r>
              <a:rPr lang="en-US" b="1" u="sng" dirty="0"/>
              <a:t>Matthew 7</a:t>
            </a:r>
            <a:r>
              <a:rPr lang="en-US" b="1" u="sng"/>
              <a:t>: 15-20</a:t>
            </a:r>
            <a:br>
              <a:rPr lang="en-US" b="1" u="sng"/>
            </a:br>
            <a:r>
              <a:rPr lang="en-US" b="1" u="sng"/>
              <a:t>Acts 20: 28-31</a:t>
            </a:r>
            <a:endParaRPr lang="en-US" b="1" u="sng" dirty="0"/>
          </a:p>
        </p:txBody>
      </p:sp>
      <p:sp>
        <p:nvSpPr>
          <p:cNvPr id="4" name="Slide Number Placeholder 3"/>
          <p:cNvSpPr>
            <a:spLocks noGrp="1"/>
          </p:cNvSpPr>
          <p:nvPr>
            <p:ph type="sldNum" sz="quarter" idx="12"/>
          </p:nvPr>
        </p:nvSpPr>
        <p:spPr/>
        <p:txBody>
          <a:bodyPr/>
          <a:lstStyle/>
          <a:p>
            <a:fld id="{146BF236-C857-434D-BC10-E79FB09EF94C}" type="slidenum">
              <a:rPr lang="en-US" smtClean="0"/>
              <a:t>9</a:t>
            </a:fld>
            <a:endParaRPr lang="en-US"/>
          </a:p>
        </p:txBody>
      </p:sp>
      <p:sp>
        <p:nvSpPr>
          <p:cNvPr id="3" name="Footer Placeholder 2"/>
          <p:cNvSpPr>
            <a:spLocks noGrp="1"/>
          </p:cNvSpPr>
          <p:nvPr>
            <p:ph type="ftr" sz="quarter" idx="11"/>
          </p:nvPr>
        </p:nvSpPr>
        <p:spPr/>
        <p:txBody>
          <a:bodyPr/>
          <a:lstStyle/>
          <a:p>
            <a:r>
              <a:rPr lang="en-US"/>
              <a:t>It's About The First Day of the Week</a:t>
            </a:r>
          </a:p>
        </p:txBody>
      </p:sp>
    </p:spTree>
    <p:extLst>
      <p:ext uri="{BB962C8B-B14F-4D97-AF65-F5344CB8AC3E}">
        <p14:creationId xmlns:p14="http://schemas.microsoft.com/office/powerpoint/2010/main" val="3992412589"/>
      </p:ext>
    </p:extLst>
  </p:cSld>
  <p:clrMapOvr>
    <a:masterClrMapping/>
  </p:clrMapOvr>
  <p:transition spd="slow">
    <p:circl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1528</TotalTime>
  <Words>1098</Words>
  <Application>Microsoft Office PowerPoint</Application>
  <PresentationFormat>On-screen Show (4:3)</PresentationFormat>
  <Paragraphs>135</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Cambria</vt:lpstr>
      <vt:lpstr>Tahoma</vt:lpstr>
      <vt:lpstr>Times New Roman</vt:lpstr>
      <vt:lpstr>Wingdings</vt:lpstr>
      <vt:lpstr>Adjacency</vt:lpstr>
      <vt:lpstr>It’s About the First Day of the Week!!!!  </vt:lpstr>
      <vt:lpstr>Acts 20:7</vt:lpstr>
      <vt:lpstr>1 Corinthians 16:2</vt:lpstr>
      <vt:lpstr>Introduction </vt:lpstr>
      <vt:lpstr>John 4:20-24</vt:lpstr>
      <vt:lpstr>Scriptural Worship on the First Day of the Week</vt:lpstr>
      <vt:lpstr>PowerPoint Presentation</vt:lpstr>
      <vt:lpstr>First Day of the Week Worship Honors Christ’s Resurrection</vt:lpstr>
      <vt:lpstr>Unscriptural Worship Practices of Men Matthew 15:9 Matthew 7: 15-20 Acts 20: 28-31</vt:lpstr>
      <vt:lpstr> Traditions of Men</vt:lpstr>
      <vt:lpstr>“  Easter is found the Bible”</vt:lpstr>
      <vt:lpstr>PowerPoint Presentation</vt:lpstr>
      <vt:lpstr>Calling on the Name of Christ Without His Authority is Wrong </vt:lpstr>
      <vt:lpstr>Matthew 7:21-23 </vt:lpstr>
      <vt:lpstr>Acts 5:29</vt:lpstr>
      <vt:lpstr>Be Content with God’s Way Acts 5:29</vt:lpstr>
      <vt:lpstr>The Bible Plan of Salvation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G. McClure</dc:creator>
  <cp:lastModifiedBy>Al Lyles</cp:lastModifiedBy>
  <cp:revision>329</cp:revision>
  <dcterms:created xsi:type="dcterms:W3CDTF">2015-03-29T02:44:02Z</dcterms:created>
  <dcterms:modified xsi:type="dcterms:W3CDTF">2024-03-23T18:06:06Z</dcterms:modified>
</cp:coreProperties>
</file>