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Lst>
  <p:notesMasterIdLst>
    <p:notesMasterId r:id="rId20"/>
  </p:notesMasterIdLst>
  <p:sldIdLst>
    <p:sldId id="256" r:id="rId2"/>
    <p:sldId id="264" r:id="rId3"/>
    <p:sldId id="266" r:id="rId4"/>
    <p:sldId id="268" r:id="rId5"/>
    <p:sldId id="269" r:id="rId6"/>
    <p:sldId id="270" r:id="rId7"/>
    <p:sldId id="273" r:id="rId8"/>
    <p:sldId id="278" r:id="rId9"/>
    <p:sldId id="279" r:id="rId10"/>
    <p:sldId id="284" r:id="rId11"/>
    <p:sldId id="285" r:id="rId12"/>
    <p:sldId id="286" r:id="rId13"/>
    <p:sldId id="287" r:id="rId14"/>
    <p:sldId id="288" r:id="rId15"/>
    <p:sldId id="290" r:id="rId16"/>
    <p:sldId id="291" r:id="rId17"/>
    <p:sldId id="292" r:id="rId18"/>
    <p:sldId id="293" r:id="rId1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1143000" y="685800"/>
            <a:ext cx="4572000" cy="3429000"/>
          </a:xfrm>
          <a:prstGeom prst="rect">
            <a:avLst/>
          </a:prstGeom>
        </p:spPr>
        <p:txBody>
          <a:bodyPr/>
          <a:lstStyle/>
          <a:p>
            <a:endParaRPr/>
          </a:p>
        </p:txBody>
      </p:sp>
      <p:sp>
        <p:nvSpPr>
          <p:cNvPr id="288" name="Shape 28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3731947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041" y="-12043"/>
            <a:ext cx="13041499" cy="977768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607958" y="3419782"/>
            <a:ext cx="8286889" cy="2341407"/>
          </a:xfrm>
        </p:spPr>
        <p:txBody>
          <a:bodyPr anchor="b">
            <a:noAutofit/>
          </a:bodyPr>
          <a:lstStyle>
            <a:lvl1pPr algn="r">
              <a:defRPr sz="768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07958" y="5761187"/>
            <a:ext cx="8286889" cy="1560034"/>
          </a:xfrm>
        </p:spPr>
        <p:txBody>
          <a:bodyPr anchor="t"/>
          <a:lstStyle>
            <a:lvl1pPr marL="0" indent="0" algn="r">
              <a:buNone/>
              <a:defRPr>
                <a:solidFill>
                  <a:schemeClr val="tx1">
                    <a:lumMod val="50000"/>
                    <a:lumOff val="50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983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987" y="866986"/>
            <a:ext cx="9027860" cy="4840676"/>
          </a:xfrm>
        </p:spPr>
        <p:txBody>
          <a:bodyPr anchor="ctr">
            <a:normAutofit/>
          </a:bodyPr>
          <a:lstStyle>
            <a:lvl1pPr algn="l">
              <a:defRPr sz="6258"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987" y="6357902"/>
            <a:ext cx="9027860" cy="2234257"/>
          </a:xfrm>
        </p:spPr>
        <p:txBody>
          <a:bodyPr anchor="ctr">
            <a:normAutofit/>
          </a:bodyPr>
          <a:lstStyle>
            <a:lvl1pPr marL="0" indent="0" algn="l">
              <a:buNone/>
              <a:defRPr sz="2560">
                <a:solidFill>
                  <a:schemeClr val="tx1">
                    <a:lumMod val="75000"/>
                    <a:lumOff val="2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25656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02059" y="866987"/>
            <a:ext cx="8635992" cy="4298809"/>
          </a:xfrm>
        </p:spPr>
        <p:txBody>
          <a:bodyPr anchor="ctr">
            <a:normAutofit/>
          </a:bodyPr>
          <a:lstStyle>
            <a:lvl1pPr algn="l">
              <a:defRPr sz="6258"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565972" y="5165795"/>
            <a:ext cx="7708166" cy="541867"/>
          </a:xfrm>
        </p:spPr>
        <p:txBody>
          <a:bodyPr anchor="ctr">
            <a:noAutofit/>
          </a:bodyPr>
          <a:lstStyle>
            <a:lvl1pPr marL="0" indent="0">
              <a:buFontTx/>
              <a:buNone/>
              <a:defRPr sz="2276">
                <a:solidFill>
                  <a:schemeClr val="tx1">
                    <a:lumMod val="50000"/>
                    <a:lumOff val="50000"/>
                  </a:schemeClr>
                </a:solidFill>
              </a:defRPr>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866985" y="6357902"/>
            <a:ext cx="9027861" cy="2234257"/>
          </a:xfrm>
        </p:spPr>
        <p:txBody>
          <a:bodyPr anchor="ctr">
            <a:normAutofit/>
          </a:bodyPr>
          <a:lstStyle>
            <a:lvl1pPr marL="0" indent="0" algn="l">
              <a:buNone/>
              <a:defRPr sz="2560">
                <a:solidFill>
                  <a:schemeClr val="tx1">
                    <a:lumMod val="75000"/>
                    <a:lumOff val="2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686523" y="1124093"/>
            <a:ext cx="650409" cy="831681"/>
          </a:xfrm>
          <a:prstGeom prst="rect">
            <a:avLst/>
          </a:prstGeom>
        </p:spPr>
        <p:txBody>
          <a:bodyPr vert="horz" lIns="130048" tIns="65024" rIns="130048" bIns="65024" rtlCol="0" anchor="ctr">
            <a:noAutofit/>
          </a:bodyPr>
          <a:lstStyle/>
          <a:p>
            <a:pPr lvl="0"/>
            <a:r>
              <a:rPr lang="en-US" sz="1137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9596728" y="4105324"/>
            <a:ext cx="650409" cy="831681"/>
          </a:xfrm>
          <a:prstGeom prst="rect">
            <a:avLst/>
          </a:prstGeom>
        </p:spPr>
        <p:txBody>
          <a:bodyPr vert="horz" lIns="130048" tIns="65024" rIns="130048" bIns="65024" rtlCol="0" anchor="ctr">
            <a:noAutofit/>
          </a:bodyPr>
          <a:lstStyle/>
          <a:p>
            <a:pPr lvl="0"/>
            <a:r>
              <a:rPr lang="en-US" sz="1137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7960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985" y="2747716"/>
            <a:ext cx="9027861" cy="3691321"/>
          </a:xfrm>
        </p:spPr>
        <p:txBody>
          <a:bodyPr anchor="b">
            <a:normAutofit/>
          </a:bodyPr>
          <a:lstStyle>
            <a:lvl1pPr algn="l">
              <a:defRPr sz="6258"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985" y="6439037"/>
            <a:ext cx="9027861" cy="2153122"/>
          </a:xfrm>
        </p:spPr>
        <p:txBody>
          <a:bodyPr anchor="t">
            <a:normAutofit/>
          </a:bodyPr>
          <a:lstStyle>
            <a:lvl1pPr marL="0" indent="0" algn="l">
              <a:buNone/>
              <a:defRPr sz="2560">
                <a:solidFill>
                  <a:schemeClr val="tx1">
                    <a:lumMod val="75000"/>
                    <a:lumOff val="2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10533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02059" y="866987"/>
            <a:ext cx="8635992" cy="4298809"/>
          </a:xfrm>
        </p:spPr>
        <p:txBody>
          <a:bodyPr anchor="ctr">
            <a:normAutofit/>
          </a:bodyPr>
          <a:lstStyle>
            <a:lvl1pPr algn="l">
              <a:defRPr sz="6258"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866982" y="5707662"/>
            <a:ext cx="9027863" cy="731375"/>
          </a:xfrm>
        </p:spPr>
        <p:txBody>
          <a:bodyPr anchor="b">
            <a:noAutofit/>
          </a:bodyPr>
          <a:lstStyle>
            <a:lvl1pPr marL="0" indent="0">
              <a:buFontTx/>
              <a:buNone/>
              <a:defRPr sz="3413">
                <a:solidFill>
                  <a:schemeClr val="tx1">
                    <a:lumMod val="75000"/>
                    <a:lumOff val="25000"/>
                  </a:schemeClr>
                </a:solidFill>
              </a:defRPr>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866985" y="6439037"/>
            <a:ext cx="9027861" cy="2153122"/>
          </a:xfrm>
        </p:spPr>
        <p:txBody>
          <a:bodyPr anchor="t">
            <a:normAutofit/>
          </a:bodyPr>
          <a:lstStyle>
            <a:lvl1pPr marL="0" indent="0" algn="l">
              <a:buNone/>
              <a:defRPr sz="2560">
                <a:solidFill>
                  <a:schemeClr val="tx1">
                    <a:lumMod val="50000"/>
                    <a:lumOff val="50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686523" y="1124093"/>
            <a:ext cx="650409" cy="831681"/>
          </a:xfrm>
          <a:prstGeom prst="rect">
            <a:avLst/>
          </a:prstGeom>
        </p:spPr>
        <p:txBody>
          <a:bodyPr vert="horz" lIns="130048" tIns="65024" rIns="130048" bIns="65024" rtlCol="0" anchor="ctr">
            <a:noAutofit/>
          </a:bodyPr>
          <a:lstStyle/>
          <a:p>
            <a:pPr lvl="0"/>
            <a:r>
              <a:rPr lang="en-US" sz="1137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9596728" y="4105324"/>
            <a:ext cx="650409" cy="831681"/>
          </a:xfrm>
          <a:prstGeom prst="rect">
            <a:avLst/>
          </a:prstGeom>
        </p:spPr>
        <p:txBody>
          <a:bodyPr vert="horz" lIns="130048" tIns="65024" rIns="130048" bIns="65024" rtlCol="0" anchor="ctr">
            <a:noAutofit/>
          </a:bodyPr>
          <a:lstStyle/>
          <a:p>
            <a:pPr lvl="0"/>
            <a:r>
              <a:rPr lang="en-US" sz="1137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2136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75874" y="866987"/>
            <a:ext cx="9018972" cy="4298809"/>
          </a:xfrm>
        </p:spPr>
        <p:txBody>
          <a:bodyPr anchor="ctr">
            <a:normAutofit/>
          </a:bodyPr>
          <a:lstStyle>
            <a:lvl1pPr algn="l">
              <a:defRPr sz="6258"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866982" y="5707662"/>
            <a:ext cx="9027863" cy="731375"/>
          </a:xfrm>
        </p:spPr>
        <p:txBody>
          <a:bodyPr anchor="b">
            <a:noAutofit/>
          </a:bodyPr>
          <a:lstStyle>
            <a:lvl1pPr marL="0" indent="0">
              <a:buFontTx/>
              <a:buNone/>
              <a:defRPr sz="3413">
                <a:solidFill>
                  <a:schemeClr val="accent1"/>
                </a:solidFill>
              </a:defRPr>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866985" y="6439037"/>
            <a:ext cx="9027861" cy="2153122"/>
          </a:xfrm>
        </p:spPr>
        <p:txBody>
          <a:bodyPr anchor="t">
            <a:normAutofit/>
          </a:bodyPr>
          <a:lstStyle>
            <a:lvl1pPr marL="0" indent="0" algn="l">
              <a:buNone/>
              <a:defRPr sz="2560">
                <a:solidFill>
                  <a:schemeClr val="tx1">
                    <a:lumMod val="50000"/>
                    <a:lumOff val="50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0647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48213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1066" y="866988"/>
            <a:ext cx="1392088" cy="7468730"/>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985" y="866988"/>
            <a:ext cx="7388481" cy="74687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13857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3" name="Shape 253"/>
          <p:cNvSpPr>
            <a:spLocks noGrp="1"/>
          </p:cNvSpPr>
          <p:nvPr>
            <p:ph type="title"/>
          </p:nvPr>
        </p:nvSpPr>
        <p:spPr>
          <a:xfrm>
            <a:off x="1270000" y="254000"/>
            <a:ext cx="10464800" cy="1714500"/>
          </a:xfrm>
          <a:prstGeom prst="rect">
            <a:avLst/>
          </a:prstGeom>
        </p:spPr>
        <p:txBody>
          <a:bodyPr anchor="b"/>
          <a:lstStyle>
            <a:lvl1pPr algn="ctr">
              <a:spcBef>
                <a:spcPts val="0"/>
              </a:spcBef>
              <a:defRPr sz="6400" cap="none">
                <a:solidFill>
                  <a:srgbClr val="000000"/>
                </a:solidFill>
                <a:latin typeface="Copperplate"/>
                <a:ea typeface="Copperplate"/>
                <a:cs typeface="Copperplate"/>
                <a:sym typeface="Copperplate"/>
              </a:defRPr>
            </a:lvl1pPr>
          </a:lstStyle>
          <a:p>
            <a:r>
              <a:t>Title Text</a:t>
            </a:r>
          </a:p>
        </p:txBody>
      </p:sp>
      <p:sp>
        <p:nvSpPr>
          <p:cNvPr id="254" name="Shape 254"/>
          <p:cNvSpPr>
            <a:spLocks noGrp="1"/>
          </p:cNvSpPr>
          <p:nvPr>
            <p:ph type="sldNum" sz="quarter" idx="2"/>
          </p:nvPr>
        </p:nvSpPr>
        <p:spPr>
          <a:xfrm>
            <a:off x="6324600" y="9220200"/>
            <a:ext cx="342900" cy="406400"/>
          </a:xfrm>
          <a:prstGeom prst="rect">
            <a:avLst/>
          </a:prstGeom>
        </p:spPr>
        <p:txBody>
          <a:bodyPr>
            <a:normAutofit/>
          </a:bodyPr>
          <a:lstStyle>
            <a:lvl1pPr algn="ctr">
              <a:defRPr sz="1800">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179425793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Title Slide">
    <p:bg>
      <p:bgPr>
        <a:gradFill flip="none" rotWithShape="1">
          <a:gsLst>
            <a:gs pos="0">
              <a:srgbClr val="FFFBF4"/>
            </a:gs>
            <a:gs pos="100000">
              <a:srgbClr val="C6B698"/>
            </a:gs>
          </a:gsLst>
          <a:lin ang="0" scaled="0"/>
        </a:gradFill>
        <a:effectLst/>
      </p:bgPr>
    </p:bg>
    <p:spTree>
      <p:nvGrpSpPr>
        <p:cNvPr id="1" name=""/>
        <p:cNvGrpSpPr/>
        <p:nvPr/>
      </p:nvGrpSpPr>
      <p:grpSpPr>
        <a:xfrm>
          <a:off x="0" y="0"/>
          <a:ext cx="0" cy="0"/>
          <a:chOff x="0" y="0"/>
          <a:chExt cx="0" cy="0"/>
        </a:xfrm>
      </p:grpSpPr>
      <p:sp>
        <p:nvSpPr>
          <p:cNvPr id="136" name="Shape 136"/>
          <p:cNvSpPr>
            <a:spLocks noGrp="1"/>
          </p:cNvSpPr>
          <p:nvPr>
            <p:ph type="title"/>
          </p:nvPr>
        </p:nvSpPr>
        <p:spPr>
          <a:xfrm>
            <a:off x="977900" y="0"/>
            <a:ext cx="11049000" cy="5120642"/>
          </a:xfrm>
          <a:prstGeom prst="rect">
            <a:avLst/>
          </a:prstGeom>
          <a:ln>
            <a:round/>
          </a:ln>
        </p:spPr>
        <p:txBody>
          <a:bodyPr lIns="38100" tIns="38100" rIns="38100" bIns="38100" anchor="b">
            <a:noAutofit/>
          </a:bodyPr>
          <a:lstStyle>
            <a:lvl1pPr algn="ctr" defTabSz="1295400">
              <a:spcBef>
                <a:spcPts val="0"/>
              </a:spcBef>
              <a:defRPr sz="8200" b="1" cap="none">
                <a:solidFill>
                  <a:srgbClr val="935D32"/>
                </a:solidFill>
                <a:effectLst>
                  <a:outerShdw blurRad="50800" dist="38100" dir="8220000" rotWithShape="0">
                    <a:srgbClr val="000000">
                      <a:alpha val="40000"/>
                    </a:srgbClr>
                  </a:outerShdw>
                </a:effectLst>
                <a:uFill>
                  <a:solidFill>
                    <a:srgbClr val="935D32"/>
                  </a:solidFill>
                </a:uFill>
                <a:latin typeface="Candara"/>
                <a:ea typeface="Candara"/>
                <a:cs typeface="Candara"/>
                <a:sym typeface="Candara"/>
              </a:defRPr>
            </a:lvl1pPr>
          </a:lstStyle>
          <a:p>
            <a:r>
              <a:t>Title Text</a:t>
            </a:r>
          </a:p>
        </p:txBody>
      </p:sp>
      <p:sp>
        <p:nvSpPr>
          <p:cNvPr id="137" name="Shape 137"/>
          <p:cNvSpPr>
            <a:spLocks noGrp="1"/>
          </p:cNvSpPr>
          <p:nvPr>
            <p:ph type="body" sz="half" idx="1"/>
          </p:nvPr>
        </p:nvSpPr>
        <p:spPr>
          <a:xfrm>
            <a:off x="1955800" y="5207000"/>
            <a:ext cx="9105900" cy="2797638"/>
          </a:xfrm>
          <a:prstGeom prst="rect">
            <a:avLst/>
          </a:prstGeom>
          <a:ln>
            <a:round/>
          </a:ln>
        </p:spPr>
        <p:txBody>
          <a:bodyPr lIns="38100" tIns="38100" rIns="38100" bIns="38100">
            <a:noAutofit/>
          </a:bodyPr>
          <a:lstStyle>
            <a:lvl1pPr marL="0" indent="0" algn="ctr" defTabSz="1295400">
              <a:spcBef>
                <a:spcPts val="0"/>
              </a:spcBef>
              <a:buClr>
                <a:srgbClr val="BD4233"/>
              </a:buClr>
              <a:buSzTx/>
              <a:buFontTx/>
              <a:buNone/>
              <a:defRPr sz="4200">
                <a:solidFill>
                  <a:srgbClr val="8D6649"/>
                </a:solidFill>
                <a:uFill>
                  <a:solidFill>
                    <a:srgbClr val="8D6649"/>
                  </a:solidFill>
                </a:uFill>
                <a:latin typeface="Candara"/>
                <a:ea typeface="Candara"/>
                <a:cs typeface="Candara"/>
                <a:sym typeface="Candara"/>
              </a:defRPr>
            </a:lvl1pPr>
            <a:lvl2pPr marL="647700" indent="0" algn="ctr" defTabSz="1295400">
              <a:spcBef>
                <a:spcPts val="0"/>
              </a:spcBef>
              <a:buClr>
                <a:srgbClr val="8D6649"/>
              </a:buClr>
              <a:buSzTx/>
              <a:buFontTx/>
              <a:buNone/>
              <a:defRPr sz="3000">
                <a:solidFill>
                  <a:srgbClr val="000000"/>
                </a:solidFill>
                <a:uFill>
                  <a:solidFill>
                    <a:srgbClr val="000000"/>
                  </a:solidFill>
                </a:uFill>
                <a:latin typeface="Candara"/>
                <a:ea typeface="Candara"/>
                <a:cs typeface="Candara"/>
                <a:sym typeface="Candara"/>
              </a:defRPr>
            </a:lvl2pPr>
            <a:lvl3pPr marL="1295400" indent="0" algn="ctr" defTabSz="1295400">
              <a:spcBef>
                <a:spcPts val="0"/>
              </a:spcBef>
              <a:buClr>
                <a:srgbClr val="BD4233"/>
              </a:buClr>
              <a:buSzTx/>
              <a:buFontTx/>
              <a:buNone/>
              <a:defRPr sz="2800">
                <a:solidFill>
                  <a:srgbClr val="000000"/>
                </a:solidFill>
                <a:uFill>
                  <a:solidFill>
                    <a:srgbClr val="000000"/>
                  </a:solidFill>
                </a:uFill>
                <a:latin typeface="Candara"/>
                <a:ea typeface="Candara"/>
                <a:cs typeface="Candara"/>
                <a:sym typeface="Candara"/>
              </a:defRPr>
            </a:lvl3pPr>
            <a:lvl4pPr marL="1955800" indent="0" algn="ctr" defTabSz="1295400">
              <a:spcBef>
                <a:spcPts val="0"/>
              </a:spcBef>
              <a:buClr>
                <a:srgbClr val="8D6649"/>
              </a:buClr>
              <a:buSzTx/>
              <a:buFontTx/>
              <a:buNone/>
              <a:defRPr sz="2400">
                <a:solidFill>
                  <a:srgbClr val="000000"/>
                </a:solidFill>
                <a:uFill>
                  <a:solidFill>
                    <a:srgbClr val="000000"/>
                  </a:solidFill>
                </a:uFill>
                <a:latin typeface="Candara"/>
                <a:ea typeface="Candara"/>
                <a:cs typeface="Candara"/>
                <a:sym typeface="Candara"/>
              </a:defRPr>
            </a:lvl4pPr>
            <a:lvl5pPr marL="2603500" indent="0" algn="ctr" defTabSz="1295400">
              <a:spcBef>
                <a:spcPts val="0"/>
              </a:spcBef>
              <a:buClr>
                <a:srgbClr val="BD4233"/>
              </a:buClr>
              <a:buSzTx/>
              <a:buFontTx/>
              <a:buNone/>
              <a:defRPr sz="2400">
                <a:solidFill>
                  <a:srgbClr val="000000"/>
                </a:solidFill>
                <a:uFill>
                  <a:solidFill>
                    <a:srgbClr val="000000"/>
                  </a:solidFill>
                </a:uFill>
                <a:latin typeface="Candara"/>
                <a:ea typeface="Candara"/>
                <a:cs typeface="Candara"/>
                <a:sym typeface="Candara"/>
              </a:defRPr>
            </a:lvl5pPr>
          </a:lstStyle>
          <a:p>
            <a:r>
              <a:t>Body Level One</a:t>
            </a:r>
          </a:p>
          <a:p>
            <a:pPr lvl="1"/>
            <a:r>
              <a:t>Body Level Two</a:t>
            </a:r>
          </a:p>
          <a:p>
            <a:pPr lvl="2"/>
            <a:r>
              <a:t>Body Level Three</a:t>
            </a:r>
          </a:p>
          <a:p>
            <a:pPr lvl="3"/>
            <a:r>
              <a:t>Body Level Four</a:t>
            </a:r>
          </a:p>
          <a:p>
            <a:pPr lvl="4"/>
            <a:r>
              <a:t>Body Level Five</a:t>
            </a:r>
          </a:p>
        </p:txBody>
      </p:sp>
      <p:sp>
        <p:nvSpPr>
          <p:cNvPr id="138" name="Shape 138"/>
          <p:cNvSpPr>
            <a:spLocks noGrp="1"/>
          </p:cNvSpPr>
          <p:nvPr>
            <p:ph type="sldNum" sz="quarter" idx="2"/>
          </p:nvPr>
        </p:nvSpPr>
        <p:spPr>
          <a:xfrm>
            <a:off x="12733238" y="397060"/>
            <a:ext cx="271562" cy="285354"/>
          </a:xfrm>
          <a:prstGeom prst="rect">
            <a:avLst/>
          </a:prstGeom>
          <a:ln>
            <a:round/>
          </a:ln>
        </p:spPr>
        <p:txBody>
          <a:bodyPr lIns="38100" tIns="38100" rIns="38100" bIns="38100" anchor="b"/>
          <a:lstStyle>
            <a:lvl1pPr defTabSz="1295400">
              <a:defRPr>
                <a:solidFill>
                  <a:srgbClr val="8D6649"/>
                </a:solidFill>
                <a:uFill>
                  <a:solidFill>
                    <a:srgbClr val="8D6649"/>
                  </a:solidFill>
                </a:uFill>
                <a:latin typeface="Candara"/>
                <a:ea typeface="Candara"/>
                <a:cs typeface="Candara"/>
                <a:sym typeface="Candara"/>
              </a:defRPr>
            </a:lvl1pPr>
          </a:lstStyle>
          <a:p>
            <a:fld id="{86CB4B4D-7CA3-9044-876B-883B54F8677D}" type="slidenum">
              <a:t>‹#›</a:t>
            </a:fld>
            <a:endParaRPr/>
          </a:p>
        </p:txBody>
      </p:sp>
    </p:spTree>
    <p:extLst>
      <p:ext uri="{BB962C8B-B14F-4D97-AF65-F5344CB8AC3E}">
        <p14:creationId xmlns:p14="http://schemas.microsoft.com/office/powerpoint/2010/main" val="376943538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 Blank">
    <p:bg>
      <p:bgPr>
        <a:gradFill flip="none" rotWithShape="1">
          <a:gsLst>
            <a:gs pos="0">
              <a:srgbClr val="FFFBF4"/>
            </a:gs>
            <a:gs pos="100000">
              <a:srgbClr val="C6B698"/>
            </a:gs>
          </a:gsLst>
          <a:lin ang="0" scaled="0"/>
        </a:gradFill>
        <a:effectLst/>
      </p:bgPr>
    </p:bg>
    <p:spTree>
      <p:nvGrpSpPr>
        <p:cNvPr id="1" name=""/>
        <p:cNvGrpSpPr/>
        <p:nvPr/>
      </p:nvGrpSpPr>
      <p:grpSpPr>
        <a:xfrm>
          <a:off x="0" y="0"/>
          <a:ext cx="0" cy="0"/>
          <a:chOff x="0" y="0"/>
          <a:chExt cx="0" cy="0"/>
        </a:xfrm>
      </p:grpSpPr>
      <p:sp>
        <p:nvSpPr>
          <p:cNvPr id="146" name="Shape 146"/>
          <p:cNvSpPr>
            <a:spLocks noGrp="1"/>
          </p:cNvSpPr>
          <p:nvPr>
            <p:ph type="sldNum" sz="quarter" idx="2"/>
          </p:nvPr>
        </p:nvSpPr>
        <p:spPr>
          <a:xfrm>
            <a:off x="12733238" y="397060"/>
            <a:ext cx="271562" cy="285354"/>
          </a:xfrm>
          <a:prstGeom prst="rect">
            <a:avLst/>
          </a:prstGeom>
          <a:ln>
            <a:round/>
          </a:ln>
        </p:spPr>
        <p:txBody>
          <a:bodyPr lIns="38100" tIns="38100" rIns="38100" bIns="38100" anchor="b"/>
          <a:lstStyle>
            <a:lvl1pPr defTabSz="1295400">
              <a:defRPr>
                <a:solidFill>
                  <a:srgbClr val="8D6649"/>
                </a:solidFill>
                <a:uFill>
                  <a:solidFill>
                    <a:srgbClr val="8D6649"/>
                  </a:solidFill>
                </a:uFill>
                <a:latin typeface="Candara"/>
                <a:ea typeface="Candara"/>
                <a:cs typeface="Candara"/>
                <a:sym typeface="Candara"/>
              </a:defRPr>
            </a:lvl1pPr>
          </a:lstStyle>
          <a:p>
            <a:fld id="{86CB4B4D-7CA3-9044-876B-883B54F8677D}" type="slidenum">
              <a:t>‹#›</a:t>
            </a:fld>
            <a:endParaRPr/>
          </a:p>
        </p:txBody>
      </p:sp>
    </p:spTree>
    <p:extLst>
      <p:ext uri="{BB962C8B-B14F-4D97-AF65-F5344CB8AC3E}">
        <p14:creationId xmlns:p14="http://schemas.microsoft.com/office/powerpoint/2010/main" val="34893507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84120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985" y="3841235"/>
            <a:ext cx="9027861" cy="2597804"/>
          </a:xfrm>
        </p:spPr>
        <p:txBody>
          <a:bodyPr anchor="b"/>
          <a:lstStyle>
            <a:lvl1pPr algn="l">
              <a:defRPr sz="568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985" y="6439037"/>
            <a:ext cx="9027861" cy="1223680"/>
          </a:xfrm>
        </p:spPr>
        <p:txBody>
          <a:bodyPr anchor="t"/>
          <a:lstStyle>
            <a:lvl1pPr marL="0" indent="0" algn="l">
              <a:buNone/>
              <a:defRPr sz="2844">
                <a:solidFill>
                  <a:schemeClr val="tx1">
                    <a:lumMod val="50000"/>
                    <a:lumOff val="50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524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66987" y="866987"/>
            <a:ext cx="9027860" cy="187847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66988" y="3072838"/>
            <a:ext cx="4391977" cy="5519320"/>
          </a:xfrm>
        </p:spPr>
        <p:txBody>
          <a:bodyPr>
            <a:normAutofit/>
          </a:bodyPr>
          <a:lstStyle>
            <a:lvl1pPr>
              <a:defRPr sz="2560"/>
            </a:lvl1pPr>
            <a:lvl2pPr>
              <a:defRPr sz="2276"/>
            </a:lvl2pPr>
            <a:lvl3pPr>
              <a:defRPr sz="1991"/>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02868" y="3072840"/>
            <a:ext cx="4391979" cy="5519322"/>
          </a:xfrm>
        </p:spPr>
        <p:txBody>
          <a:bodyPr>
            <a:normAutofit/>
          </a:bodyPr>
          <a:lstStyle>
            <a:lvl1pPr>
              <a:defRPr sz="2560"/>
            </a:lvl1pPr>
            <a:lvl2pPr>
              <a:defRPr sz="2276"/>
            </a:lvl2pPr>
            <a:lvl3pPr>
              <a:defRPr sz="1991"/>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090663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6986" y="866987"/>
            <a:ext cx="9027858" cy="1878471"/>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985" y="3073398"/>
            <a:ext cx="4395622" cy="819573"/>
          </a:xfrm>
        </p:spPr>
        <p:txBody>
          <a:bodyPr anchor="b">
            <a:noAutofit/>
          </a:bodyPr>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866985" y="3892973"/>
            <a:ext cx="4395622" cy="469918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99222" y="3073398"/>
            <a:ext cx="4395622" cy="819573"/>
          </a:xfrm>
        </p:spPr>
        <p:txBody>
          <a:bodyPr anchor="b">
            <a:noAutofit/>
          </a:bodyPr>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5499222" y="3892973"/>
            <a:ext cx="4395622" cy="469918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0761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66985" y="866987"/>
            <a:ext cx="9027860" cy="1878471"/>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33831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141228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985" y="2131348"/>
            <a:ext cx="3968259" cy="1818263"/>
          </a:xfrm>
        </p:spPr>
        <p:txBody>
          <a:bodyPr anchor="b">
            <a:normAutofit/>
          </a:bodyPr>
          <a:lstStyle>
            <a:lvl1pPr>
              <a:defRPr sz="2844"/>
            </a:lvl1pPr>
          </a:lstStyle>
          <a:p>
            <a:r>
              <a:rPr lang="en-US" smtClean="0"/>
              <a:t>Click to edit Master title style</a:t>
            </a:r>
            <a:endParaRPr lang="en-US" dirty="0"/>
          </a:p>
        </p:txBody>
      </p:sp>
      <p:sp>
        <p:nvSpPr>
          <p:cNvPr id="3" name="Content Placeholder 2"/>
          <p:cNvSpPr>
            <a:spLocks noGrp="1"/>
          </p:cNvSpPr>
          <p:nvPr>
            <p:ph idx="1"/>
          </p:nvPr>
        </p:nvSpPr>
        <p:spPr>
          <a:xfrm>
            <a:off x="5079147" y="732338"/>
            <a:ext cx="4815697" cy="78598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985" y="3949610"/>
            <a:ext cx="3968259" cy="3675661"/>
          </a:xfrm>
        </p:spPr>
        <p:txBody>
          <a:bodyPr>
            <a:normAutofit/>
          </a:bodyPr>
          <a:lstStyle>
            <a:lvl1pPr marL="0" indent="0">
              <a:buNone/>
              <a:defRPr sz="1991"/>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9063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985" y="6827520"/>
            <a:ext cx="9027860" cy="806027"/>
          </a:xfrm>
        </p:spPr>
        <p:txBody>
          <a:bodyPr anchor="b">
            <a:normAutofit/>
          </a:bodyPr>
          <a:lstStyle>
            <a:lvl1pPr algn="l">
              <a:defRPr sz="3413"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985" y="866986"/>
            <a:ext cx="9027860" cy="5469466"/>
          </a:xfrm>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smtClean="0"/>
              <a:t>Click icon to add picture</a:t>
            </a:r>
            <a:endParaRPr lang="en-US" dirty="0"/>
          </a:p>
        </p:txBody>
      </p:sp>
      <p:sp>
        <p:nvSpPr>
          <p:cNvPr id="4" name="Text Placeholder 3"/>
          <p:cNvSpPr>
            <a:spLocks noGrp="1"/>
          </p:cNvSpPr>
          <p:nvPr>
            <p:ph type="body" sz="half" idx="2"/>
          </p:nvPr>
        </p:nvSpPr>
        <p:spPr>
          <a:xfrm>
            <a:off x="866985" y="7633547"/>
            <a:ext cx="9027860" cy="958612"/>
          </a:xfrm>
        </p:spPr>
        <p:txBody>
          <a:bodyPr>
            <a:normAutofit/>
          </a:bodyPr>
          <a:lstStyle>
            <a:lvl1pPr marL="0" indent="0">
              <a:buNone/>
              <a:defRPr sz="1707"/>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58335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2041" y="-12043"/>
            <a:ext cx="13041500" cy="977768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66986" y="866987"/>
            <a:ext cx="9027858" cy="1878471"/>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66985" y="3072840"/>
            <a:ext cx="9027860" cy="55193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7478" y="8592161"/>
            <a:ext cx="972988"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B61BEF0D-F0BB-DE4B-95CE-6DB70DBA9567}" type="datetimeFigureOut">
              <a:rPr lang="en-US" dirty="0"/>
              <a:pPr/>
              <a:t>1/29/2017</a:t>
            </a:fld>
            <a:endParaRPr lang="en-US" dirty="0"/>
          </a:p>
        </p:txBody>
      </p:sp>
      <p:sp>
        <p:nvSpPr>
          <p:cNvPr id="5" name="Footer Placeholder 4"/>
          <p:cNvSpPr>
            <a:spLocks noGrp="1"/>
          </p:cNvSpPr>
          <p:nvPr>
            <p:ph type="ftr" sz="quarter" idx="3"/>
          </p:nvPr>
        </p:nvSpPr>
        <p:spPr>
          <a:xfrm>
            <a:off x="866986" y="8592161"/>
            <a:ext cx="6574895" cy="519289"/>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165762" y="8592161"/>
            <a:ext cx="729085" cy="519289"/>
          </a:xfrm>
          <a:prstGeom prst="rect">
            <a:avLst/>
          </a:prstGeom>
        </p:spPr>
        <p:txBody>
          <a:bodyPr vert="horz" lIns="91440" tIns="45720" rIns="91440" bIns="45720" rtlCol="0" anchor="ctr"/>
          <a:lstStyle>
            <a:lvl1pPr algn="r">
              <a:defRPr sz="1280">
                <a:solidFill>
                  <a:schemeClr val="accent1"/>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69023238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txStyles>
    <p:titleStyle>
      <a:lvl1pPr algn="l" defTabSz="650230" rtl="0" eaLnBrk="1" latinLnBrk="0" hangingPunct="1">
        <a:spcBef>
          <a:spcPct val="0"/>
        </a:spcBef>
        <a:buNone/>
        <a:defRPr sz="51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87672" algn="l" defTabSz="650230" rtl="0" eaLnBrk="1" latinLnBrk="0" hangingPunct="1">
        <a:spcBef>
          <a:spcPts val="1422"/>
        </a:spcBef>
        <a:spcAft>
          <a:spcPts val="0"/>
        </a:spcAft>
        <a:buClr>
          <a:schemeClr val="accent1"/>
        </a:buClr>
        <a:buSzPct val="80000"/>
        <a:buFont typeface="Wingdings 3" charset="2"/>
        <a:buChar char=""/>
        <a:defRPr sz="2560" kern="1200">
          <a:solidFill>
            <a:schemeClr val="tx1">
              <a:lumMod val="75000"/>
              <a:lumOff val="25000"/>
            </a:schemeClr>
          </a:solidFill>
          <a:latin typeface="+mn-lt"/>
          <a:ea typeface="+mn-ea"/>
          <a:cs typeface="+mn-cs"/>
        </a:defRPr>
      </a:lvl1pPr>
      <a:lvl2pPr marL="1056623" indent="-406394" algn="l" defTabSz="650230" rtl="0" eaLnBrk="1" latinLnBrk="0" hangingPunct="1">
        <a:spcBef>
          <a:spcPts val="1422"/>
        </a:spcBef>
        <a:spcAft>
          <a:spcPts val="0"/>
        </a:spcAft>
        <a:buClr>
          <a:schemeClr val="accent1"/>
        </a:buClr>
        <a:buSzPct val="80000"/>
        <a:buFont typeface="Wingdings 3" charset="2"/>
        <a:buChar char=""/>
        <a:defRPr sz="2276" kern="1200">
          <a:solidFill>
            <a:schemeClr val="tx1">
              <a:lumMod val="75000"/>
              <a:lumOff val="25000"/>
            </a:schemeClr>
          </a:solidFill>
          <a:latin typeface="+mn-lt"/>
          <a:ea typeface="+mn-ea"/>
          <a:cs typeface="+mn-cs"/>
        </a:defRPr>
      </a:lvl2pPr>
      <a:lvl3pPr marL="1625575" indent="-325115" algn="l" defTabSz="650230" rtl="0" eaLnBrk="1" latinLnBrk="0" hangingPunct="1">
        <a:spcBef>
          <a:spcPts val="1422"/>
        </a:spcBef>
        <a:spcAft>
          <a:spcPts val="0"/>
        </a:spcAft>
        <a:buClr>
          <a:schemeClr val="accent1"/>
        </a:buClr>
        <a:buSzPct val="80000"/>
        <a:buFont typeface="Wingdings 3" charset="2"/>
        <a:buChar char=""/>
        <a:defRPr sz="1991" kern="1200">
          <a:solidFill>
            <a:schemeClr val="tx1">
              <a:lumMod val="75000"/>
              <a:lumOff val="25000"/>
            </a:schemeClr>
          </a:solidFill>
          <a:latin typeface="+mn-lt"/>
          <a:ea typeface="+mn-ea"/>
          <a:cs typeface="+mn-cs"/>
        </a:defRPr>
      </a:lvl3pPr>
      <a:lvl4pPr marL="227580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4pPr>
      <a:lvl5pPr marL="292603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5pPr>
      <a:lvl6pPr marL="357626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6pPr>
      <a:lvl7pPr marL="422649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7pPr>
      <a:lvl8pPr marL="487672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8pPr>
      <a:lvl9pPr marL="552695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tif"/><Relationship Id="rId1" Type="http://schemas.openxmlformats.org/officeDocument/2006/relationships/slideLayout" Target="../slideLayouts/slideLayout17.xml"/><Relationship Id="rId4" Type="http://schemas.openxmlformats.org/officeDocument/2006/relationships/image" Target="../media/image4.t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asted-image.tif"/>
          <p:cNvPicPr>
            <a:picLocks/>
          </p:cNvPicPr>
          <p:nvPr/>
        </p:nvPicPr>
        <p:blipFill>
          <a:blip r:embed="rId2">
            <a:extLst/>
          </a:blip>
          <a:stretch>
            <a:fillRect/>
          </a:stretch>
        </p:blipFill>
        <p:spPr>
          <a:xfrm>
            <a:off x="0" y="-23707"/>
            <a:ext cx="13004801" cy="9753601"/>
          </a:xfrm>
          <a:prstGeom prst="rect">
            <a:avLst/>
          </a:prstGeom>
          <a:ln w="12700">
            <a:miter lim="400000"/>
          </a:ln>
          <a:effectLst>
            <a:outerShdw blurRad="254000" dist="127000" dir="5400000" rotWithShape="0">
              <a:srgbClr val="000000">
                <a:alpha val="70000"/>
              </a:srgbClr>
            </a:outerShdw>
          </a:effectLst>
        </p:spPr>
      </p:pic>
      <p:sp>
        <p:nvSpPr>
          <p:cNvPr id="291" name="Shape 291"/>
          <p:cNvSpPr/>
          <p:nvPr/>
        </p:nvSpPr>
        <p:spPr>
          <a:xfrm>
            <a:off x="2621532" y="313266"/>
            <a:ext cx="7761740" cy="1246495"/>
          </a:xfrm>
          <a:prstGeom prst="rect">
            <a:avLst/>
          </a:prstGeom>
          <a:ln w="12700"/>
          <a:effectLst>
            <a:outerShdw blurRad="152400" dist="76200" dir="1653782" rotWithShape="0">
              <a:srgbClr val="000000">
                <a:alpha val="35000"/>
              </a:srgbClr>
            </a:outerShdw>
          </a:effectLst>
          <a:extLst>
            <a:ext uri="{C572A759-6A51-4108-AA02-DFA0A04FC94B}">
              <ma14:wrappingTextBoxFlag xmlns:ma14="http://schemas.microsoft.com/office/mac/drawingml/2011/main" xmlns="" val="1"/>
            </a:ext>
          </a:extLst>
        </p:spPr>
        <p:txBody>
          <a:bodyPr wrap="none" lIns="38100" tIns="38100" rIns="38100" bIns="38100">
            <a:spAutoFit/>
          </a:bodyPr>
          <a:lstStyle/>
          <a:p>
            <a:pPr algn="ctr">
              <a:spcBef>
                <a:spcPts val="0"/>
              </a:spcBef>
              <a:buClr>
                <a:srgbClr val="EAACAA"/>
              </a:buClr>
              <a:defRPr sz="4000" spc="-52">
                <a:solidFill>
                  <a:srgbClr val="F3F1D8"/>
                </a:solidFill>
                <a:effectLst>
                  <a:outerShdw blurRad="152400" dist="76200" dir="2996025" rotWithShape="0">
                    <a:srgbClr val="000000">
                      <a:alpha val="38000"/>
                    </a:srgbClr>
                  </a:outerShdw>
                </a:effectLst>
                <a:latin typeface="Copperplate"/>
                <a:ea typeface="Copperplate"/>
                <a:cs typeface="Copperplate"/>
                <a:sym typeface="Copperplate"/>
              </a:defRPr>
            </a:pPr>
            <a:r>
              <a:rPr lang="en-US" sz="7600" b="1" spc="0" dirty="0" smtClean="0">
                <a:uFill>
                  <a:solidFill>
                    <a:srgbClr val="EAACAA"/>
                  </a:solidFill>
                </a:uFill>
              </a:rPr>
              <a:t>Church of Christ</a:t>
            </a:r>
            <a:endParaRPr sz="7600" b="1" spc="0" dirty="0">
              <a:uFill>
                <a:solidFill>
                  <a:srgbClr val="EAACAA"/>
                </a:solidFill>
              </a:uFill>
            </a:endParaRPr>
          </a:p>
        </p:txBody>
      </p:sp>
      <p:pic>
        <p:nvPicPr>
          <p:cNvPr id="292" name="pasted-image.tif"/>
          <p:cNvPicPr>
            <a:picLocks/>
          </p:cNvPicPr>
          <p:nvPr/>
        </p:nvPicPr>
        <p:blipFill>
          <a:blip r:embed="rId3">
            <a:extLst/>
          </a:blip>
          <a:stretch>
            <a:fillRect/>
          </a:stretch>
        </p:blipFill>
        <p:spPr>
          <a:xfrm>
            <a:off x="-265154" y="1165398"/>
            <a:ext cx="13535108" cy="2743201"/>
          </a:xfrm>
          <a:prstGeom prst="rect">
            <a:avLst/>
          </a:prstGeom>
          <a:ln w="12700">
            <a:miter lim="400000"/>
          </a:ln>
          <a:effectLst>
            <a:outerShdw blurRad="254000" dist="127000" dir="5400000" rotWithShape="0">
              <a:srgbClr val="000000">
                <a:alpha val="70000"/>
              </a:srgbClr>
            </a:outerShdw>
          </a:effectLst>
        </p:spPr>
      </p:pic>
      <p:pic>
        <p:nvPicPr>
          <p:cNvPr id="294" name="pasted-image.tif"/>
          <p:cNvPicPr>
            <a:picLocks noChangeAspect="1"/>
          </p:cNvPicPr>
          <p:nvPr/>
        </p:nvPicPr>
        <p:blipFill>
          <a:blip r:embed="rId4">
            <a:extLst/>
          </a:blip>
          <a:stretch>
            <a:fillRect/>
          </a:stretch>
        </p:blipFill>
        <p:spPr>
          <a:xfrm>
            <a:off x="1695206" y="3821694"/>
            <a:ext cx="9614388" cy="2743201"/>
          </a:xfrm>
          <a:prstGeom prst="rect">
            <a:avLst/>
          </a:prstGeom>
          <a:ln w="127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p:cNvSpPr>
          <p:nvPr>
            <p:ph type="sldNum" sz="quarter" idx="2"/>
          </p:nvPr>
        </p:nvSpPr>
        <p:spPr>
          <a:xfrm>
            <a:off x="12710616" y="397060"/>
            <a:ext cx="294185" cy="28535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523" name="Shape 523"/>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
        <p:nvSpPr>
          <p:cNvPr id="524" name="Shape 524"/>
          <p:cNvSpPr/>
          <p:nvPr/>
        </p:nvSpPr>
        <p:spPr>
          <a:xfrm>
            <a:off x="1334481" y="65247"/>
            <a:ext cx="9435085" cy="2032001"/>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sz="3300"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 </a:t>
            </a:r>
          </a:p>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of A Local Church</a:t>
            </a:r>
          </a:p>
        </p:txBody>
      </p:sp>
      <p:pic>
        <p:nvPicPr>
          <p:cNvPr id="525" name="droppedImage.pdf"/>
          <p:cNvPicPr>
            <a:picLocks/>
          </p:cNvPicPr>
          <p:nvPr/>
        </p:nvPicPr>
        <p:blipFill>
          <a:blip r:embed="rId2">
            <a:extLst/>
          </a:blip>
          <a:stretch>
            <a:fillRect/>
          </a:stretch>
        </p:blipFill>
        <p:spPr>
          <a:xfrm>
            <a:off x="1613373" y="2179581"/>
            <a:ext cx="8877300" cy="1270000"/>
          </a:xfrm>
          <a:prstGeom prst="rect">
            <a:avLst/>
          </a:prstGeom>
          <a:ln w="12700">
            <a:miter lim="400000"/>
          </a:ln>
        </p:spPr>
      </p:pic>
      <p:sp>
        <p:nvSpPr>
          <p:cNvPr id="526" name="Shape 526"/>
          <p:cNvSpPr/>
          <p:nvPr/>
        </p:nvSpPr>
        <p:spPr>
          <a:xfrm>
            <a:off x="2001970" y="2363947"/>
            <a:ext cx="7924800" cy="8763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algn="ctr" defTabSz="1295400">
              <a:spcBef>
                <a:spcPts val="0"/>
              </a:spcBef>
              <a:buClr>
                <a:srgbClr val="FFFFFF"/>
              </a:buClr>
              <a:buFont typeface="Dominican"/>
              <a:defRPr sz="4400" spc="0">
                <a:solidFill>
                  <a:srgbClr val="583400"/>
                </a:solidFill>
                <a:effectLst>
                  <a:outerShdw blurRad="165100" dist="88900" dir="7680000" rotWithShape="0">
                    <a:srgbClr val="000000">
                      <a:alpha val="50000"/>
                    </a:srgbClr>
                  </a:outerShdw>
                </a:effectLst>
                <a:uFill>
                  <a:solidFill>
                    <a:srgbClr val="583400"/>
                  </a:solidFill>
                </a:uFill>
                <a:latin typeface="Dominican"/>
                <a:ea typeface="Dominican"/>
                <a:cs typeface="Dominican"/>
                <a:sym typeface="Dominican"/>
              </a:defRPr>
            </a:lvl1pPr>
          </a:lstStyle>
          <a:p>
            <a:pPr>
              <a:defRPr sz="2200">
                <a:latin typeface="Constantia"/>
                <a:ea typeface="Constantia"/>
                <a:cs typeface="Constantia"/>
                <a:sym typeface="Constantia"/>
              </a:defRPr>
            </a:pPr>
            <a:r>
              <a:rPr sz="4400" dirty="0">
                <a:latin typeface="Dominican"/>
                <a:ea typeface="Dominican"/>
                <a:cs typeface="Dominican"/>
                <a:sym typeface="Dominican"/>
              </a:rPr>
              <a:t>EDIFICATION - In Practice</a:t>
            </a:r>
          </a:p>
        </p:txBody>
      </p:sp>
      <p:sp>
        <p:nvSpPr>
          <p:cNvPr id="528" name="Shape 528"/>
          <p:cNvSpPr/>
          <p:nvPr/>
        </p:nvSpPr>
        <p:spPr>
          <a:xfrm>
            <a:off x="682388" y="5442082"/>
            <a:ext cx="12081113" cy="3974873"/>
          </a:xfrm>
          <a:prstGeom prst="roundRect">
            <a:avLst>
              <a:gd name="adj" fmla="val 9481"/>
            </a:avLst>
          </a:prstGeom>
          <a:solidFill>
            <a:srgbClr val="FFFFFF"/>
          </a:solidFill>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pic>
        <p:nvPicPr>
          <p:cNvPr id="529" name="Picture 528"/>
          <p:cNvPicPr>
            <a:picLocks/>
          </p:cNvPicPr>
          <p:nvPr/>
        </p:nvPicPr>
        <p:blipFill>
          <a:blip r:embed="rId3">
            <a:extLst/>
          </a:blip>
          <a:stretch>
            <a:fillRect/>
          </a:stretch>
        </p:blipFill>
        <p:spPr>
          <a:xfrm>
            <a:off x="1334481" y="3080443"/>
            <a:ext cx="9436101" cy="2082801"/>
          </a:xfrm>
          <a:prstGeom prst="rect">
            <a:avLst/>
          </a:prstGeom>
        </p:spPr>
      </p:pic>
      <p:sp>
        <p:nvSpPr>
          <p:cNvPr id="530" name="Shape 530"/>
          <p:cNvSpPr/>
          <p:nvPr/>
        </p:nvSpPr>
        <p:spPr>
          <a:xfrm>
            <a:off x="941696" y="6055143"/>
            <a:ext cx="11777321" cy="2780248"/>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marL="285749" indent="-285749" defTabSz="1295400">
              <a:spcBef>
                <a:spcPts val="1900"/>
              </a:spcBef>
              <a:buClr>
                <a:srgbClr val="750B00"/>
              </a:buClr>
              <a:buSzPct val="100000"/>
              <a:buFont typeface="Wingdings 2"/>
              <a:buChar char=""/>
              <a:defRPr sz="33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3600" dirty="0">
                <a:solidFill>
                  <a:srgbClr val="000000"/>
                </a:solidFill>
                <a:uFill>
                  <a:solidFill>
                    <a:srgbClr val="000000"/>
                  </a:solidFill>
                </a:uFill>
                <a:latin typeface="Berlin Sans FB Demi"/>
                <a:ea typeface="Berlin Sans FB Demi"/>
                <a:cs typeface="Berlin Sans FB Demi"/>
                <a:sym typeface="Berlin Sans FB Demi"/>
              </a:rPr>
              <a:t>By Preaching </a:t>
            </a:r>
            <a:r>
              <a:rPr sz="3600" dirty="0">
                <a:solidFill>
                  <a:srgbClr val="000000"/>
                </a:solidFill>
                <a:uFill>
                  <a:solidFill>
                    <a:srgbClr val="000000"/>
                  </a:solidFill>
                </a:uFill>
              </a:rPr>
              <a:t>– 2 Tim. 4:2; Col. 1:28 </a:t>
            </a:r>
          </a:p>
          <a:p>
            <a:pPr marL="285749" indent="-285749" defTabSz="1295400">
              <a:spcBef>
                <a:spcPts val="1900"/>
              </a:spcBef>
              <a:buClr>
                <a:srgbClr val="750B00"/>
              </a:buClr>
              <a:buSzPct val="100000"/>
              <a:buFont typeface="Wingdings 2"/>
              <a:buChar char=""/>
              <a:defRPr sz="33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3600" dirty="0">
                <a:solidFill>
                  <a:srgbClr val="000000"/>
                </a:solidFill>
                <a:uFill>
                  <a:solidFill>
                    <a:srgbClr val="000000"/>
                  </a:solidFill>
                </a:uFill>
                <a:latin typeface="Berlin Sans FB Demi"/>
                <a:ea typeface="Berlin Sans FB Demi"/>
                <a:cs typeface="Berlin Sans FB Demi"/>
                <a:sym typeface="Berlin Sans FB Demi"/>
              </a:rPr>
              <a:t>By Teaching </a:t>
            </a:r>
            <a:r>
              <a:rPr sz="3600" dirty="0">
                <a:solidFill>
                  <a:srgbClr val="000000"/>
                </a:solidFill>
                <a:uFill>
                  <a:solidFill>
                    <a:srgbClr val="000000"/>
                  </a:solidFill>
                </a:uFill>
              </a:rPr>
              <a:t>–Rom. 12:7; Acts 15:35; 18:11; 28:31</a:t>
            </a:r>
          </a:p>
          <a:p>
            <a:pPr marL="285749" indent="-285749" defTabSz="1295400">
              <a:spcBef>
                <a:spcPts val="1900"/>
              </a:spcBef>
              <a:buClr>
                <a:srgbClr val="750B00"/>
              </a:buClr>
              <a:buSzPct val="100000"/>
              <a:buFont typeface="Wingdings 2"/>
              <a:buChar char=""/>
              <a:defRPr sz="33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3600" dirty="0">
                <a:solidFill>
                  <a:srgbClr val="000000"/>
                </a:solidFill>
                <a:uFill>
                  <a:solidFill>
                    <a:srgbClr val="000000"/>
                  </a:solidFill>
                </a:uFill>
                <a:latin typeface="Berlin Sans FB Demi"/>
                <a:ea typeface="Berlin Sans FB Demi"/>
                <a:cs typeface="Berlin Sans FB Demi"/>
                <a:sym typeface="Berlin Sans FB Demi"/>
              </a:rPr>
              <a:t>By Example / Doing – </a:t>
            </a:r>
            <a:r>
              <a:rPr sz="3600" dirty="0">
                <a:solidFill>
                  <a:srgbClr val="000000"/>
                </a:solidFill>
                <a:uFill>
                  <a:solidFill>
                    <a:srgbClr val="000000"/>
                  </a:solidFill>
                </a:uFill>
              </a:rPr>
              <a:t>Rom. 14:19:15:2; Eph. 4:29; 1 </a:t>
            </a:r>
            <a:r>
              <a:rPr sz="3600" dirty="0" err="1">
                <a:solidFill>
                  <a:srgbClr val="000000"/>
                </a:solidFill>
                <a:uFill>
                  <a:solidFill>
                    <a:srgbClr val="000000"/>
                  </a:solidFill>
                </a:uFill>
              </a:rPr>
              <a:t>Thes</a:t>
            </a:r>
            <a:r>
              <a:rPr sz="3600" dirty="0">
                <a:solidFill>
                  <a:srgbClr val="000000"/>
                </a:solidFill>
                <a:uFill>
                  <a:solidFill>
                    <a:srgbClr val="000000"/>
                  </a:solidFill>
                </a:uFill>
              </a:rPr>
              <a:t>. 5:11-12; Mat 25:29; </a:t>
            </a:r>
            <a:r>
              <a:rPr sz="3600" dirty="0" err="1">
                <a:solidFill>
                  <a:srgbClr val="000000"/>
                </a:solidFill>
                <a:uFill>
                  <a:solidFill>
                    <a:srgbClr val="000000"/>
                  </a:solidFill>
                </a:uFill>
              </a:rPr>
              <a:t>Heb</a:t>
            </a:r>
            <a:r>
              <a:rPr sz="3600" dirty="0">
                <a:solidFill>
                  <a:srgbClr val="000000"/>
                </a:solidFill>
                <a:uFill>
                  <a:solidFill>
                    <a:srgbClr val="000000"/>
                  </a:solidFill>
                </a:uFill>
              </a:rPr>
              <a:t> 5:12-14; </a:t>
            </a:r>
            <a:r>
              <a:rPr sz="3600" dirty="0" err="1">
                <a:solidFill>
                  <a:srgbClr val="000000"/>
                </a:solidFill>
                <a:uFill>
                  <a:solidFill>
                    <a:srgbClr val="000000"/>
                  </a:solidFill>
                </a:uFill>
              </a:rPr>
              <a:t>Js</a:t>
            </a:r>
            <a:r>
              <a:rPr sz="3600" dirty="0">
                <a:solidFill>
                  <a:srgbClr val="000000"/>
                </a:solidFill>
                <a:uFill>
                  <a:solidFill>
                    <a:srgbClr val="000000"/>
                  </a:solidFill>
                </a:uFill>
              </a:rPr>
              <a:t>. 1:21-25</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p:cNvSpPr>
          <p:nvPr>
            <p:ph type="sldNum" sz="quarter" idx="2"/>
          </p:nvPr>
        </p:nvSpPr>
        <p:spPr>
          <a:xfrm>
            <a:off x="12705556" y="397060"/>
            <a:ext cx="299244" cy="28535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534" name="Shape 534"/>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
        <p:nvSpPr>
          <p:cNvPr id="535" name="Shape 535"/>
          <p:cNvSpPr/>
          <p:nvPr/>
        </p:nvSpPr>
        <p:spPr>
          <a:xfrm>
            <a:off x="1375425" y="160334"/>
            <a:ext cx="9435085" cy="2032001"/>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sz="3300"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 </a:t>
            </a:r>
          </a:p>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of A Local Church</a:t>
            </a:r>
          </a:p>
        </p:txBody>
      </p:sp>
      <p:pic>
        <p:nvPicPr>
          <p:cNvPr id="536" name="droppedImage.pdf"/>
          <p:cNvPicPr>
            <a:picLocks/>
          </p:cNvPicPr>
          <p:nvPr/>
        </p:nvPicPr>
        <p:blipFill>
          <a:blip r:embed="rId2">
            <a:extLst/>
          </a:blip>
          <a:stretch>
            <a:fillRect/>
          </a:stretch>
        </p:blipFill>
        <p:spPr>
          <a:xfrm>
            <a:off x="1654317" y="2147757"/>
            <a:ext cx="8877300" cy="1270000"/>
          </a:xfrm>
          <a:prstGeom prst="rect">
            <a:avLst/>
          </a:prstGeom>
          <a:ln w="12700">
            <a:miter lim="400000"/>
          </a:ln>
        </p:spPr>
      </p:pic>
      <p:sp>
        <p:nvSpPr>
          <p:cNvPr id="537" name="Shape 537"/>
          <p:cNvSpPr/>
          <p:nvPr/>
        </p:nvSpPr>
        <p:spPr>
          <a:xfrm>
            <a:off x="1794268" y="2361276"/>
            <a:ext cx="7924800" cy="8763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algn="ctr" defTabSz="1295400">
              <a:spcBef>
                <a:spcPts val="0"/>
              </a:spcBef>
              <a:buClr>
                <a:srgbClr val="FFFFFF"/>
              </a:buClr>
              <a:buFont typeface="Dominican"/>
              <a:defRPr sz="4400" spc="0">
                <a:solidFill>
                  <a:srgbClr val="583400"/>
                </a:solidFill>
                <a:effectLst>
                  <a:outerShdw blurRad="165100" dist="88900" dir="7680000" rotWithShape="0">
                    <a:srgbClr val="000000">
                      <a:alpha val="50000"/>
                    </a:srgbClr>
                  </a:outerShdw>
                </a:effectLst>
                <a:uFill>
                  <a:solidFill>
                    <a:srgbClr val="583400"/>
                  </a:solidFill>
                </a:uFill>
                <a:latin typeface="Dominican"/>
                <a:ea typeface="Dominican"/>
                <a:cs typeface="Dominican"/>
                <a:sym typeface="Dominican"/>
              </a:defRPr>
            </a:lvl1pPr>
          </a:lstStyle>
          <a:p>
            <a:pPr>
              <a:defRPr sz="2200">
                <a:latin typeface="Constantia"/>
                <a:ea typeface="Constantia"/>
                <a:cs typeface="Constantia"/>
                <a:sym typeface="Constantia"/>
              </a:defRPr>
            </a:pPr>
            <a:r>
              <a:rPr sz="4400" dirty="0">
                <a:latin typeface="Dominican"/>
                <a:ea typeface="Dominican"/>
                <a:cs typeface="Dominican"/>
                <a:sym typeface="Dominican"/>
              </a:rPr>
              <a:t>EDIFICATION - In Practice</a:t>
            </a:r>
          </a:p>
        </p:txBody>
      </p:sp>
      <p:sp>
        <p:nvSpPr>
          <p:cNvPr id="539" name="Shape 539"/>
          <p:cNvSpPr/>
          <p:nvPr/>
        </p:nvSpPr>
        <p:spPr>
          <a:xfrm>
            <a:off x="495963" y="5180108"/>
            <a:ext cx="12012874" cy="4184783"/>
          </a:xfrm>
          <a:prstGeom prst="roundRect">
            <a:avLst>
              <a:gd name="adj" fmla="val 9481"/>
            </a:avLst>
          </a:prstGeom>
          <a:solidFill>
            <a:srgbClr val="FFFFFF"/>
          </a:solidFill>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pic>
        <p:nvPicPr>
          <p:cNvPr id="540" name="Picture 539"/>
          <p:cNvPicPr>
            <a:picLocks/>
          </p:cNvPicPr>
          <p:nvPr/>
        </p:nvPicPr>
        <p:blipFill>
          <a:blip r:embed="rId3">
            <a:extLst/>
          </a:blip>
          <a:stretch>
            <a:fillRect/>
          </a:stretch>
        </p:blipFill>
        <p:spPr>
          <a:xfrm>
            <a:off x="1545987" y="3179100"/>
            <a:ext cx="9436101" cy="2082801"/>
          </a:xfrm>
          <a:prstGeom prst="rect">
            <a:avLst/>
          </a:prstGeom>
        </p:spPr>
      </p:pic>
      <p:sp>
        <p:nvSpPr>
          <p:cNvPr id="541" name="Shape 541"/>
          <p:cNvSpPr/>
          <p:nvPr/>
        </p:nvSpPr>
        <p:spPr>
          <a:xfrm>
            <a:off x="622015" y="5503926"/>
            <a:ext cx="11886822" cy="3618939"/>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marL="285749" indent="-285749" defTabSz="1295400">
              <a:spcBef>
                <a:spcPts val="1700"/>
              </a:spcBef>
              <a:buClr>
                <a:srgbClr val="750B00"/>
              </a:buClr>
              <a:buSzPct val="100000"/>
              <a:buFont typeface="Wingdings 2"/>
              <a:buChar char=""/>
              <a:defRPr sz="33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3600" dirty="0">
                <a:solidFill>
                  <a:srgbClr val="000000"/>
                </a:solidFill>
                <a:uFill>
                  <a:solidFill>
                    <a:srgbClr val="000000"/>
                  </a:solidFill>
                </a:uFill>
                <a:latin typeface="Berlin Sans FB Demi"/>
                <a:ea typeface="Berlin Sans FB Demi"/>
                <a:cs typeface="Berlin Sans FB Demi"/>
                <a:sym typeface="Berlin Sans FB Demi"/>
              </a:rPr>
              <a:t>In the assembly by preaching, teaching, singing, and  praying –     </a:t>
            </a:r>
            <a:r>
              <a:rPr sz="3600" dirty="0">
                <a:solidFill>
                  <a:srgbClr val="000000"/>
                </a:solidFill>
                <a:uFill>
                  <a:solidFill>
                    <a:srgbClr val="000000"/>
                  </a:solidFill>
                </a:uFill>
              </a:rPr>
              <a:t>2 Tim. 4:2; Col. 1:28; </a:t>
            </a:r>
            <a:r>
              <a:rPr sz="3600" dirty="0" err="1">
                <a:solidFill>
                  <a:srgbClr val="000000"/>
                </a:solidFill>
                <a:uFill>
                  <a:solidFill>
                    <a:srgbClr val="000000"/>
                  </a:solidFill>
                </a:uFill>
              </a:rPr>
              <a:t>Eph</a:t>
            </a:r>
            <a:r>
              <a:rPr sz="3600" dirty="0">
                <a:solidFill>
                  <a:srgbClr val="000000"/>
                </a:solidFill>
                <a:uFill>
                  <a:solidFill>
                    <a:srgbClr val="000000"/>
                  </a:solidFill>
                </a:uFill>
              </a:rPr>
              <a:t> 5:19; Col 3:16; Jude 1:20; Acts 4:31</a:t>
            </a:r>
          </a:p>
          <a:p>
            <a:pPr marL="285749" indent="-285749" defTabSz="1295400">
              <a:spcBef>
                <a:spcPts val="1700"/>
              </a:spcBef>
              <a:buClr>
                <a:srgbClr val="750B00"/>
              </a:buClr>
              <a:buSzPct val="100000"/>
              <a:buFont typeface="Wingdings 2"/>
              <a:buChar char=""/>
              <a:defRPr sz="33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3600" dirty="0">
                <a:solidFill>
                  <a:srgbClr val="000000"/>
                </a:solidFill>
                <a:uFill>
                  <a:solidFill>
                    <a:srgbClr val="000000"/>
                  </a:solidFill>
                </a:uFill>
                <a:latin typeface="Berlin Sans FB Demi"/>
                <a:ea typeface="Berlin Sans FB Demi"/>
                <a:cs typeface="Berlin Sans FB Demi"/>
                <a:sym typeface="Berlin Sans FB Demi"/>
              </a:rPr>
              <a:t>Bible classes – </a:t>
            </a:r>
            <a:r>
              <a:rPr sz="3600" dirty="0">
                <a:solidFill>
                  <a:srgbClr val="000000"/>
                </a:solidFill>
                <a:uFill>
                  <a:solidFill>
                    <a:srgbClr val="000000"/>
                  </a:solidFill>
                </a:uFill>
              </a:rPr>
              <a:t>where individuals are taught the scriptures based on their ability to understand – </a:t>
            </a:r>
            <a:r>
              <a:rPr sz="3600" i="1" dirty="0">
                <a:solidFill>
                  <a:srgbClr val="000000"/>
                </a:solidFill>
                <a:uFill>
                  <a:solidFill>
                    <a:srgbClr val="000000"/>
                  </a:solidFill>
                </a:uFill>
              </a:rPr>
              <a:t>(building, homes, public places, etc.)</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p:cNvSpPr>
          <p:nvPr>
            <p:ph type="sldNum" sz="quarter" idx="2"/>
          </p:nvPr>
        </p:nvSpPr>
        <p:spPr>
          <a:xfrm>
            <a:off x="12746136" y="397060"/>
            <a:ext cx="258665" cy="28535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
        <p:nvSpPr>
          <p:cNvPr id="545" name="Shape 545"/>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
        <p:nvSpPr>
          <p:cNvPr id="546" name="Shape 546"/>
          <p:cNvSpPr/>
          <p:nvPr/>
        </p:nvSpPr>
        <p:spPr>
          <a:xfrm>
            <a:off x="1266243" y="74042"/>
            <a:ext cx="9435085" cy="2032001"/>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sz="3300"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 </a:t>
            </a:r>
          </a:p>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of A Local Church</a:t>
            </a:r>
          </a:p>
        </p:txBody>
      </p:sp>
      <p:pic>
        <p:nvPicPr>
          <p:cNvPr id="547" name="droppedImage.pdf"/>
          <p:cNvPicPr>
            <a:picLocks/>
          </p:cNvPicPr>
          <p:nvPr/>
        </p:nvPicPr>
        <p:blipFill>
          <a:blip r:embed="rId2">
            <a:extLst/>
          </a:blip>
          <a:stretch>
            <a:fillRect/>
          </a:stretch>
        </p:blipFill>
        <p:spPr>
          <a:xfrm>
            <a:off x="1266243" y="2201997"/>
            <a:ext cx="8877300" cy="1270000"/>
          </a:xfrm>
          <a:prstGeom prst="rect">
            <a:avLst/>
          </a:prstGeom>
          <a:ln w="12700">
            <a:miter lim="400000"/>
          </a:ln>
        </p:spPr>
      </p:pic>
      <p:sp>
        <p:nvSpPr>
          <p:cNvPr id="548" name="Shape 548"/>
          <p:cNvSpPr/>
          <p:nvPr/>
        </p:nvSpPr>
        <p:spPr>
          <a:xfrm>
            <a:off x="1543714" y="2372742"/>
            <a:ext cx="7924800" cy="8763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algn="ctr" defTabSz="1295400">
              <a:spcBef>
                <a:spcPts val="0"/>
              </a:spcBef>
              <a:buClr>
                <a:srgbClr val="FFFFFF"/>
              </a:buClr>
              <a:buFont typeface="Dominican"/>
              <a:defRPr sz="4400" spc="0">
                <a:solidFill>
                  <a:srgbClr val="583400"/>
                </a:solidFill>
                <a:effectLst>
                  <a:outerShdw blurRad="165100" dist="88900" dir="7680000" rotWithShape="0">
                    <a:srgbClr val="000000">
                      <a:alpha val="50000"/>
                    </a:srgbClr>
                  </a:outerShdw>
                </a:effectLst>
                <a:uFill>
                  <a:solidFill>
                    <a:srgbClr val="583400"/>
                  </a:solidFill>
                </a:uFill>
                <a:latin typeface="Dominican"/>
                <a:ea typeface="Dominican"/>
                <a:cs typeface="Dominican"/>
                <a:sym typeface="Dominican"/>
              </a:defRPr>
            </a:lvl1pPr>
          </a:lstStyle>
          <a:p>
            <a:pPr>
              <a:defRPr sz="2200">
                <a:latin typeface="Constantia"/>
                <a:ea typeface="Constantia"/>
                <a:cs typeface="Constantia"/>
                <a:sym typeface="Constantia"/>
              </a:defRPr>
            </a:pPr>
            <a:r>
              <a:rPr sz="4400" dirty="0">
                <a:latin typeface="Dominican"/>
                <a:ea typeface="Dominican"/>
                <a:cs typeface="Dominican"/>
                <a:sym typeface="Dominican"/>
              </a:rPr>
              <a:t>EDIFICATION - In Practice</a:t>
            </a:r>
          </a:p>
        </p:txBody>
      </p:sp>
      <p:sp>
        <p:nvSpPr>
          <p:cNvPr id="550" name="Shape 550"/>
          <p:cNvSpPr/>
          <p:nvPr/>
        </p:nvSpPr>
        <p:spPr>
          <a:xfrm>
            <a:off x="1016254" y="5331843"/>
            <a:ext cx="10693526" cy="4184783"/>
          </a:xfrm>
          <a:prstGeom prst="roundRect">
            <a:avLst>
              <a:gd name="adj" fmla="val 9481"/>
            </a:avLst>
          </a:prstGeom>
          <a:solidFill>
            <a:srgbClr val="FFFFFF"/>
          </a:solidFill>
          <a:ln w="25400">
            <a:solidFill>
              <a:srgbClr val="747676"/>
            </a:solidFill>
            <a:miter lim="400000"/>
          </a:ln>
        </p:spPr>
        <p:txBody>
          <a:bodyPr lIns="50800" tIns="50800" rIns="50800" bIns="50800" anchor="ctr"/>
          <a:lstStyle/>
          <a:p>
            <a:pPr algn="ctr">
              <a:spcBef>
                <a:spcPts val="0"/>
              </a:spcBef>
              <a:defRPr sz="2400" spc="0">
                <a:latin typeface="DIN Alternate"/>
                <a:ea typeface="DIN Alternate"/>
                <a:cs typeface="DIN Alternate"/>
                <a:sym typeface="DIN Alternate"/>
              </a:defRPr>
            </a:pPr>
            <a:endParaRPr/>
          </a:p>
        </p:txBody>
      </p:sp>
      <p:pic>
        <p:nvPicPr>
          <p:cNvPr id="551" name="Picture 550"/>
          <p:cNvPicPr>
            <a:picLocks/>
          </p:cNvPicPr>
          <p:nvPr/>
        </p:nvPicPr>
        <p:blipFill>
          <a:blip r:embed="rId3">
            <a:extLst/>
          </a:blip>
          <a:stretch>
            <a:fillRect/>
          </a:stretch>
        </p:blipFill>
        <p:spPr>
          <a:xfrm>
            <a:off x="1543714" y="3249042"/>
            <a:ext cx="9436101" cy="2082801"/>
          </a:xfrm>
          <a:prstGeom prst="rect">
            <a:avLst/>
          </a:prstGeom>
        </p:spPr>
      </p:pic>
      <p:sp>
        <p:nvSpPr>
          <p:cNvPr id="552" name="Shape 552"/>
          <p:cNvSpPr/>
          <p:nvPr/>
        </p:nvSpPr>
        <p:spPr>
          <a:xfrm>
            <a:off x="1513860" y="5706814"/>
            <a:ext cx="11785664" cy="3411190"/>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marL="285750" indent="-285750" defTabSz="1295400">
              <a:spcBef>
                <a:spcPts val="1100"/>
              </a:spcBef>
              <a:buClr>
                <a:srgbClr val="750B00"/>
              </a:buClr>
              <a:buSzPct val="100000"/>
              <a:buFont typeface="Wingdings 2"/>
              <a:buChar char=""/>
              <a:defRPr sz="32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3600" dirty="0">
                <a:solidFill>
                  <a:srgbClr val="000000"/>
                </a:solidFill>
                <a:uFill>
                  <a:solidFill>
                    <a:srgbClr val="000000"/>
                  </a:solidFill>
                </a:uFill>
                <a:latin typeface="Berlin Sans FB Demi"/>
                <a:ea typeface="Berlin Sans FB Demi"/>
                <a:cs typeface="Berlin Sans FB Demi"/>
                <a:sym typeface="Berlin Sans FB Demi"/>
              </a:rPr>
              <a:t>Jesus &amp; His disciples - </a:t>
            </a:r>
            <a:r>
              <a:rPr sz="3600" dirty="0">
                <a:solidFill>
                  <a:srgbClr val="000000"/>
                </a:solidFill>
                <a:uFill>
                  <a:solidFill>
                    <a:srgbClr val="000000"/>
                  </a:solidFill>
                </a:uFill>
              </a:rPr>
              <a:t>Mat 24:3</a:t>
            </a:r>
          </a:p>
          <a:p>
            <a:pPr marL="285750" indent="-285750" defTabSz="1295400">
              <a:spcBef>
                <a:spcPts val="1100"/>
              </a:spcBef>
              <a:buClr>
                <a:srgbClr val="750B00"/>
              </a:buClr>
              <a:buSzPct val="100000"/>
              <a:buFont typeface="Wingdings 2"/>
              <a:buChar char=""/>
              <a:defRPr sz="32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3600" dirty="0">
                <a:solidFill>
                  <a:srgbClr val="000000"/>
                </a:solidFill>
                <a:uFill>
                  <a:solidFill>
                    <a:srgbClr val="000000"/>
                  </a:solidFill>
                </a:uFill>
                <a:latin typeface="Berlin Sans FB Demi"/>
                <a:ea typeface="Berlin Sans FB Demi"/>
                <a:cs typeface="Berlin Sans FB Demi"/>
                <a:sym typeface="Berlin Sans FB Demi"/>
              </a:rPr>
              <a:t>The apostles &amp; hearers in Acts 2 – </a:t>
            </a:r>
            <a:r>
              <a:rPr sz="3600" dirty="0">
                <a:solidFill>
                  <a:srgbClr val="000000"/>
                </a:solidFill>
                <a:uFill>
                  <a:solidFill>
                    <a:srgbClr val="000000"/>
                  </a:solidFill>
                </a:uFill>
              </a:rPr>
              <a:t>Acts 2:5-14</a:t>
            </a:r>
          </a:p>
          <a:p>
            <a:pPr marL="285750" indent="-285750" defTabSz="1295400">
              <a:spcBef>
                <a:spcPts val="1100"/>
              </a:spcBef>
              <a:buClr>
                <a:srgbClr val="750B00"/>
              </a:buClr>
              <a:buSzPct val="100000"/>
              <a:buFont typeface="Wingdings 2"/>
              <a:buChar char=""/>
              <a:defRPr sz="32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3600" dirty="0">
                <a:solidFill>
                  <a:srgbClr val="000000"/>
                </a:solidFill>
                <a:uFill>
                  <a:solidFill>
                    <a:srgbClr val="000000"/>
                  </a:solidFill>
                </a:uFill>
                <a:latin typeface="Berlin Sans FB Demi"/>
                <a:ea typeface="Berlin Sans FB Demi"/>
                <a:cs typeface="Berlin Sans FB Demi"/>
                <a:sym typeface="Berlin Sans FB Demi"/>
              </a:rPr>
              <a:t>Paul &amp; those of reputation - </a:t>
            </a:r>
            <a:r>
              <a:rPr sz="3600" dirty="0">
                <a:solidFill>
                  <a:srgbClr val="000000"/>
                </a:solidFill>
                <a:uFill>
                  <a:solidFill>
                    <a:srgbClr val="000000"/>
                  </a:solidFill>
                </a:uFill>
              </a:rPr>
              <a:t>Gal 2:2</a:t>
            </a:r>
          </a:p>
          <a:p>
            <a:pPr marL="285750" indent="-285750" defTabSz="1295400">
              <a:spcBef>
                <a:spcPts val="1100"/>
              </a:spcBef>
              <a:buClr>
                <a:srgbClr val="750B00"/>
              </a:buClr>
              <a:buSzPct val="100000"/>
              <a:buFont typeface="Wingdings 2"/>
              <a:buChar char=""/>
              <a:defRPr sz="32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3600" dirty="0">
                <a:solidFill>
                  <a:srgbClr val="000000"/>
                </a:solidFill>
                <a:uFill>
                  <a:solidFill>
                    <a:srgbClr val="000000"/>
                  </a:solidFill>
                </a:uFill>
                <a:latin typeface="Berlin Sans FB Demi"/>
                <a:ea typeface="Berlin Sans FB Demi"/>
                <a:cs typeface="Berlin Sans FB Demi"/>
                <a:sym typeface="Berlin Sans FB Demi"/>
              </a:rPr>
              <a:t>Aquila, Priscilla &amp; Apollos - </a:t>
            </a:r>
            <a:r>
              <a:rPr sz="3600" dirty="0">
                <a:solidFill>
                  <a:srgbClr val="000000"/>
                </a:solidFill>
                <a:uFill>
                  <a:solidFill>
                    <a:srgbClr val="000000"/>
                  </a:solidFill>
                </a:uFill>
              </a:rPr>
              <a:t>Acts 18:26 </a:t>
            </a:r>
          </a:p>
          <a:p>
            <a:pPr marL="285750" indent="-285750" defTabSz="1295400">
              <a:spcBef>
                <a:spcPts val="1100"/>
              </a:spcBef>
              <a:buClr>
                <a:srgbClr val="750B00"/>
              </a:buClr>
              <a:buSzPct val="100000"/>
              <a:buFont typeface="Wingdings 2"/>
              <a:buChar char=""/>
              <a:defRPr sz="32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3600" dirty="0">
                <a:solidFill>
                  <a:srgbClr val="000000"/>
                </a:solidFill>
                <a:uFill>
                  <a:solidFill>
                    <a:srgbClr val="000000"/>
                  </a:solidFill>
                </a:uFill>
                <a:latin typeface="Berlin Sans FB Demi"/>
                <a:ea typeface="Berlin Sans FB Demi"/>
                <a:cs typeface="Berlin Sans FB Demi"/>
                <a:sym typeface="Berlin Sans FB Demi"/>
              </a:rPr>
              <a:t>Both men &amp; women – </a:t>
            </a:r>
            <a:r>
              <a:rPr sz="3600" dirty="0">
                <a:solidFill>
                  <a:srgbClr val="000000"/>
                </a:solidFill>
                <a:uFill>
                  <a:solidFill>
                    <a:srgbClr val="000000"/>
                  </a:solidFill>
                </a:uFill>
              </a:rPr>
              <a:t>Tit 2:1-12</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52">
                                            <p:txEl>
                                              <p:pRg st="1" end="1"/>
                                            </p:txEl>
                                          </p:spTgt>
                                        </p:tgtEl>
                                        <p:attrNameLst>
                                          <p:attrName>style.visibility</p:attrName>
                                        </p:attrNameLst>
                                      </p:cBhvr>
                                      <p:to>
                                        <p:strVal val="visible"/>
                                      </p:to>
                                    </p:set>
                                    <p:animEffect transition="in" filter="dissolve">
                                      <p:cBhvr>
                                        <p:cTn id="7" dur="500"/>
                                        <p:tgtEl>
                                          <p:spTgt spid="5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1" nodeType="clickEffect">
                                  <p:stCondLst>
                                    <p:cond delay="0"/>
                                  </p:stCondLst>
                                  <p:iterate>
                                    <p:tmAbs val="0"/>
                                  </p:iterate>
                                  <p:childTnLst>
                                    <p:set>
                                      <p:cBhvr>
                                        <p:cTn id="11" fill="hold"/>
                                        <p:tgtEl>
                                          <p:spTgt spid="552">
                                            <p:txEl>
                                              <p:pRg st="2" end="2"/>
                                            </p:txEl>
                                          </p:spTgt>
                                        </p:tgtEl>
                                        <p:attrNameLst>
                                          <p:attrName>style.visibility</p:attrName>
                                        </p:attrNameLst>
                                      </p:cBhvr>
                                      <p:to>
                                        <p:strVal val="visible"/>
                                      </p:to>
                                    </p:set>
                                    <p:animEffect transition="in" filter="dissolve">
                                      <p:cBhvr>
                                        <p:cTn id="12" dur="500"/>
                                        <p:tgtEl>
                                          <p:spTgt spid="5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1" nodeType="clickEffect">
                                  <p:stCondLst>
                                    <p:cond delay="0"/>
                                  </p:stCondLst>
                                  <p:iterate>
                                    <p:tmAbs val="0"/>
                                  </p:iterate>
                                  <p:childTnLst>
                                    <p:set>
                                      <p:cBhvr>
                                        <p:cTn id="16" fill="hold"/>
                                        <p:tgtEl>
                                          <p:spTgt spid="552">
                                            <p:txEl>
                                              <p:pRg st="3" end="3"/>
                                            </p:txEl>
                                          </p:spTgt>
                                        </p:tgtEl>
                                        <p:attrNameLst>
                                          <p:attrName>style.visibility</p:attrName>
                                        </p:attrNameLst>
                                      </p:cBhvr>
                                      <p:to>
                                        <p:strVal val="visible"/>
                                      </p:to>
                                    </p:set>
                                    <p:animEffect transition="in" filter="dissolve">
                                      <p:cBhvr>
                                        <p:cTn id="17" dur="500"/>
                                        <p:tgtEl>
                                          <p:spTgt spid="5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1" nodeType="clickEffect">
                                  <p:stCondLst>
                                    <p:cond delay="0"/>
                                  </p:stCondLst>
                                  <p:iterate>
                                    <p:tmAbs val="0"/>
                                  </p:iterate>
                                  <p:childTnLst>
                                    <p:set>
                                      <p:cBhvr>
                                        <p:cTn id="21" fill="hold"/>
                                        <p:tgtEl>
                                          <p:spTgt spid="552">
                                            <p:txEl>
                                              <p:pRg st="4" end="4"/>
                                            </p:txEl>
                                          </p:spTgt>
                                        </p:tgtEl>
                                        <p:attrNameLst>
                                          <p:attrName>style.visibility</p:attrName>
                                        </p:attrNameLst>
                                      </p:cBhvr>
                                      <p:to>
                                        <p:strVal val="visible"/>
                                      </p:to>
                                    </p:set>
                                    <p:animEffect transition="in" filter="dissolve">
                                      <p:cBhvr>
                                        <p:cTn id="22" dur="500"/>
                                        <p:tgtEl>
                                          <p:spTgt spid="5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p:cNvSpPr>
          <p:nvPr>
            <p:ph type="sldNum" sz="quarter" idx="2"/>
          </p:nvPr>
        </p:nvSpPr>
        <p:spPr>
          <a:xfrm>
            <a:off x="12723316" y="397060"/>
            <a:ext cx="281485" cy="28535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
        <p:nvSpPr>
          <p:cNvPr id="556" name="Shape 556"/>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
        <p:nvSpPr>
          <p:cNvPr id="557" name="Shape 557"/>
          <p:cNvSpPr/>
          <p:nvPr/>
        </p:nvSpPr>
        <p:spPr>
          <a:xfrm>
            <a:off x="1287693" y="5046"/>
            <a:ext cx="9435085" cy="2032001"/>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sz="3300"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 </a:t>
            </a:r>
          </a:p>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of A Local Church</a:t>
            </a:r>
          </a:p>
        </p:txBody>
      </p:sp>
      <p:pic>
        <p:nvPicPr>
          <p:cNvPr id="558" name="droppedImage.pdf"/>
          <p:cNvPicPr>
            <a:picLocks/>
          </p:cNvPicPr>
          <p:nvPr/>
        </p:nvPicPr>
        <p:blipFill>
          <a:blip r:embed="rId2">
            <a:extLst/>
          </a:blip>
          <a:stretch>
            <a:fillRect/>
          </a:stretch>
        </p:blipFill>
        <p:spPr>
          <a:xfrm>
            <a:off x="1702558" y="2042448"/>
            <a:ext cx="8877300" cy="1270000"/>
          </a:xfrm>
          <a:prstGeom prst="rect">
            <a:avLst/>
          </a:prstGeom>
          <a:ln w="12700">
            <a:miter lim="400000"/>
          </a:ln>
        </p:spPr>
      </p:pic>
      <p:sp>
        <p:nvSpPr>
          <p:cNvPr id="559" name="Shape 559"/>
          <p:cNvSpPr/>
          <p:nvPr/>
        </p:nvSpPr>
        <p:spPr>
          <a:xfrm>
            <a:off x="2042835" y="2322032"/>
            <a:ext cx="7924800" cy="8763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algn="ctr" defTabSz="1295400">
              <a:spcBef>
                <a:spcPts val="0"/>
              </a:spcBef>
              <a:buClr>
                <a:srgbClr val="FFFFFF"/>
              </a:buClr>
              <a:buFont typeface="Dominican"/>
              <a:defRPr sz="4400" spc="0">
                <a:solidFill>
                  <a:srgbClr val="583400"/>
                </a:solidFill>
                <a:effectLst>
                  <a:outerShdw blurRad="165100" dist="88900" dir="7680000" rotWithShape="0">
                    <a:srgbClr val="000000">
                      <a:alpha val="50000"/>
                    </a:srgbClr>
                  </a:outerShdw>
                </a:effectLst>
                <a:uFill>
                  <a:solidFill>
                    <a:srgbClr val="583400"/>
                  </a:solidFill>
                </a:uFill>
                <a:latin typeface="Dominican"/>
                <a:ea typeface="Dominican"/>
                <a:cs typeface="Dominican"/>
                <a:sym typeface="Dominican"/>
              </a:defRPr>
            </a:lvl1pPr>
          </a:lstStyle>
          <a:p>
            <a:pPr>
              <a:defRPr sz="2200">
                <a:latin typeface="Constantia"/>
                <a:ea typeface="Constantia"/>
                <a:cs typeface="Constantia"/>
                <a:sym typeface="Constantia"/>
              </a:defRPr>
            </a:pPr>
            <a:r>
              <a:rPr sz="4400" dirty="0">
                <a:latin typeface="Dominican"/>
                <a:ea typeface="Dominican"/>
                <a:cs typeface="Dominican"/>
                <a:sym typeface="Dominican"/>
              </a:rPr>
              <a:t>EDIFICATION - In Practice</a:t>
            </a:r>
          </a:p>
        </p:txBody>
      </p:sp>
      <p:sp>
        <p:nvSpPr>
          <p:cNvPr id="560" name="Shape 560"/>
          <p:cNvSpPr/>
          <p:nvPr/>
        </p:nvSpPr>
        <p:spPr>
          <a:xfrm>
            <a:off x="8661681" y="7564589"/>
            <a:ext cx="4178301" cy="896339"/>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700" b="1" spc="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defRPr>
            </a:lvl1pPr>
          </a:lstStyle>
          <a:p>
            <a:pPr>
              <a:defRPr b="0">
                <a:solidFill>
                  <a:srgbClr val="E5910C"/>
                </a:solidFill>
                <a:effectLst/>
                <a:uFill>
                  <a:solidFill>
                    <a:srgbClr val="E5910C"/>
                  </a:solidFill>
                </a:uFill>
                <a:latin typeface="Constantia"/>
                <a:ea typeface="Constantia"/>
                <a:cs typeface="Constantia"/>
                <a:sym typeface="Constantia"/>
              </a:defRPr>
            </a:pPr>
            <a:r>
              <a:rPr b="1" dirty="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rPr>
              <a:t>Mature</a:t>
            </a:r>
          </a:p>
        </p:txBody>
      </p:sp>
      <p:sp>
        <p:nvSpPr>
          <p:cNvPr id="561" name="Shape 561"/>
          <p:cNvSpPr/>
          <p:nvPr/>
        </p:nvSpPr>
        <p:spPr>
          <a:xfrm>
            <a:off x="4418413" y="7614368"/>
            <a:ext cx="4199468" cy="896339"/>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300" spc="0">
                <a:solidFill>
                  <a:srgbClr val="000000"/>
                </a:solidFill>
                <a:effectLst>
                  <a:outerShdw blurRad="38100" dist="38100" dir="2700000" rotWithShape="0">
                    <a:srgbClr val="929292"/>
                  </a:outerShdw>
                </a:effectLst>
                <a:uFill>
                  <a:solidFill>
                    <a:srgbClr val="000000"/>
                  </a:solidFill>
                </a:uFill>
                <a:latin typeface="Adelon"/>
                <a:ea typeface="Adelon"/>
                <a:cs typeface="Adelon"/>
                <a:sym typeface="Adelon"/>
              </a:defRPr>
            </a:lvl1pPr>
          </a:lstStyle>
          <a:p>
            <a:pPr>
              <a:defRPr>
                <a:solidFill>
                  <a:srgbClr val="E5910C"/>
                </a:solidFill>
                <a:effectLst/>
                <a:uFill>
                  <a:solidFill>
                    <a:srgbClr val="E5910C"/>
                  </a:solidFill>
                </a:uFill>
              </a:defRPr>
            </a:pPr>
            <a:r>
              <a:rPr dirty="0">
                <a:solidFill>
                  <a:srgbClr val="000000"/>
                </a:solidFill>
                <a:effectLst>
                  <a:outerShdw blurRad="38100" dist="38100" dir="2700000" rotWithShape="0">
                    <a:srgbClr val="929292"/>
                  </a:outerShdw>
                </a:effectLst>
                <a:uFill>
                  <a:solidFill>
                    <a:srgbClr val="000000"/>
                  </a:solidFill>
                </a:uFill>
              </a:rPr>
              <a:t>1 Pet 2:2; </a:t>
            </a:r>
            <a:r>
              <a:rPr dirty="0" err="1">
                <a:solidFill>
                  <a:srgbClr val="000000"/>
                </a:solidFill>
                <a:effectLst>
                  <a:outerShdw blurRad="38100" dist="38100" dir="2700000" rotWithShape="0">
                    <a:srgbClr val="929292"/>
                  </a:outerShdw>
                </a:effectLst>
                <a:uFill>
                  <a:solidFill>
                    <a:srgbClr val="000000"/>
                  </a:solidFill>
                </a:uFill>
              </a:rPr>
              <a:t>Heb</a:t>
            </a:r>
            <a:r>
              <a:rPr dirty="0">
                <a:solidFill>
                  <a:srgbClr val="000000"/>
                </a:solidFill>
                <a:effectLst>
                  <a:outerShdw blurRad="38100" dist="38100" dir="2700000" rotWithShape="0">
                    <a:srgbClr val="929292"/>
                  </a:outerShdw>
                </a:effectLst>
                <a:uFill>
                  <a:solidFill>
                    <a:srgbClr val="000000"/>
                  </a:solidFill>
                </a:uFill>
              </a:rPr>
              <a:t> 5:12-14</a:t>
            </a:r>
          </a:p>
        </p:txBody>
      </p:sp>
      <p:sp>
        <p:nvSpPr>
          <p:cNvPr id="562" name="Shape 562"/>
          <p:cNvSpPr/>
          <p:nvPr/>
        </p:nvSpPr>
        <p:spPr>
          <a:xfrm>
            <a:off x="196312" y="7578777"/>
            <a:ext cx="4253654" cy="896339"/>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700" b="1" spc="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defRPr>
            </a:lvl1pPr>
          </a:lstStyle>
          <a:p>
            <a:pPr>
              <a:defRPr b="0">
                <a:solidFill>
                  <a:srgbClr val="E5910C"/>
                </a:solidFill>
                <a:effectLst/>
                <a:uFill>
                  <a:solidFill>
                    <a:srgbClr val="E5910C"/>
                  </a:solidFill>
                </a:uFill>
                <a:latin typeface="Constantia"/>
                <a:ea typeface="Constantia"/>
                <a:cs typeface="Constantia"/>
                <a:sym typeface="Constantia"/>
              </a:defRPr>
            </a:pPr>
            <a:r>
              <a:rPr b="1" dirty="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rPr>
              <a:t>Babes in Christ</a:t>
            </a:r>
          </a:p>
        </p:txBody>
      </p:sp>
      <p:sp>
        <p:nvSpPr>
          <p:cNvPr id="566" name="Shape 566"/>
          <p:cNvSpPr/>
          <p:nvPr/>
        </p:nvSpPr>
        <p:spPr>
          <a:xfrm>
            <a:off x="8649434" y="6747476"/>
            <a:ext cx="4178301" cy="778933"/>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700" b="1" spc="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defRPr>
            </a:lvl1pPr>
          </a:lstStyle>
          <a:p>
            <a:pPr>
              <a:defRPr b="0">
                <a:solidFill>
                  <a:srgbClr val="E5910C"/>
                </a:solidFill>
                <a:effectLst/>
                <a:uFill>
                  <a:solidFill>
                    <a:srgbClr val="E5910C"/>
                  </a:solidFill>
                </a:uFill>
                <a:latin typeface="Constantia"/>
                <a:ea typeface="Constantia"/>
                <a:cs typeface="Constantia"/>
                <a:sym typeface="Constantia"/>
              </a:defRPr>
            </a:pPr>
            <a:r>
              <a:rPr b="1">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rPr>
              <a:t>Wives</a:t>
            </a:r>
          </a:p>
        </p:txBody>
      </p:sp>
      <p:sp>
        <p:nvSpPr>
          <p:cNvPr id="567" name="Shape 567"/>
          <p:cNvSpPr/>
          <p:nvPr/>
        </p:nvSpPr>
        <p:spPr>
          <a:xfrm>
            <a:off x="4449966" y="6720182"/>
            <a:ext cx="4199468" cy="778933"/>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300" spc="0">
                <a:solidFill>
                  <a:srgbClr val="000000"/>
                </a:solidFill>
                <a:effectLst>
                  <a:outerShdw blurRad="38100" dist="38100" dir="2700000" rotWithShape="0">
                    <a:srgbClr val="929292"/>
                  </a:outerShdw>
                </a:effectLst>
                <a:uFill>
                  <a:solidFill>
                    <a:srgbClr val="000000"/>
                  </a:solidFill>
                </a:uFill>
                <a:latin typeface="Adelon"/>
                <a:ea typeface="Adelon"/>
                <a:cs typeface="Adelon"/>
                <a:sym typeface="Adelon"/>
              </a:defRPr>
            </a:lvl1pPr>
          </a:lstStyle>
          <a:p>
            <a:pPr>
              <a:defRPr>
                <a:solidFill>
                  <a:srgbClr val="E5910C"/>
                </a:solidFill>
                <a:effectLst/>
                <a:uFill>
                  <a:solidFill>
                    <a:srgbClr val="E5910C"/>
                  </a:solidFill>
                </a:uFill>
              </a:defRPr>
            </a:pPr>
            <a:r>
              <a:rPr dirty="0" err="1">
                <a:solidFill>
                  <a:srgbClr val="000000"/>
                </a:solidFill>
                <a:effectLst>
                  <a:outerShdw blurRad="38100" dist="38100" dir="2700000" rotWithShape="0">
                    <a:srgbClr val="929292"/>
                  </a:outerShdw>
                </a:effectLst>
                <a:uFill>
                  <a:solidFill>
                    <a:srgbClr val="000000"/>
                  </a:solidFill>
                </a:uFill>
              </a:rPr>
              <a:t>Eph</a:t>
            </a:r>
            <a:r>
              <a:rPr dirty="0">
                <a:solidFill>
                  <a:srgbClr val="000000"/>
                </a:solidFill>
                <a:effectLst>
                  <a:outerShdw blurRad="38100" dist="38100" dir="2700000" rotWithShape="0">
                    <a:srgbClr val="929292"/>
                  </a:outerShdw>
                </a:effectLst>
                <a:uFill>
                  <a:solidFill>
                    <a:srgbClr val="000000"/>
                  </a:solidFill>
                </a:uFill>
              </a:rPr>
              <a:t> 5:22-25</a:t>
            </a:r>
          </a:p>
        </p:txBody>
      </p:sp>
      <p:sp>
        <p:nvSpPr>
          <p:cNvPr id="568" name="Shape 568"/>
          <p:cNvSpPr/>
          <p:nvPr/>
        </p:nvSpPr>
        <p:spPr>
          <a:xfrm>
            <a:off x="213528" y="6747477"/>
            <a:ext cx="4253654" cy="778933"/>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700" b="1" spc="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defRPr>
            </a:lvl1pPr>
          </a:lstStyle>
          <a:p>
            <a:pPr>
              <a:defRPr b="0">
                <a:solidFill>
                  <a:srgbClr val="E5910C"/>
                </a:solidFill>
                <a:effectLst/>
                <a:uFill>
                  <a:solidFill>
                    <a:srgbClr val="E5910C"/>
                  </a:solidFill>
                </a:uFill>
                <a:latin typeface="Constantia"/>
                <a:ea typeface="Constantia"/>
                <a:cs typeface="Constantia"/>
                <a:sym typeface="Constantia"/>
              </a:defRPr>
            </a:pPr>
            <a:r>
              <a:rPr b="1">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rPr>
              <a:t>Husbands</a:t>
            </a:r>
          </a:p>
        </p:txBody>
      </p:sp>
      <p:sp>
        <p:nvSpPr>
          <p:cNvPr id="569" name="Shape 569"/>
          <p:cNvSpPr/>
          <p:nvPr/>
        </p:nvSpPr>
        <p:spPr>
          <a:xfrm>
            <a:off x="8602134" y="6055172"/>
            <a:ext cx="4178301" cy="774701"/>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700" b="1" spc="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defRPr>
            </a:lvl1pPr>
          </a:lstStyle>
          <a:p>
            <a:pPr>
              <a:defRPr b="0">
                <a:solidFill>
                  <a:srgbClr val="E5910C"/>
                </a:solidFill>
                <a:effectLst/>
                <a:uFill>
                  <a:solidFill>
                    <a:srgbClr val="E5910C"/>
                  </a:solidFill>
                </a:uFill>
                <a:latin typeface="Constantia"/>
                <a:ea typeface="Constantia"/>
                <a:cs typeface="Constantia"/>
                <a:sym typeface="Constantia"/>
              </a:defRPr>
            </a:pPr>
            <a:r>
              <a:rPr b="1">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rPr>
              <a:t>Parents</a:t>
            </a:r>
          </a:p>
        </p:txBody>
      </p:sp>
      <p:sp>
        <p:nvSpPr>
          <p:cNvPr id="570" name="Shape 570"/>
          <p:cNvSpPr/>
          <p:nvPr/>
        </p:nvSpPr>
        <p:spPr>
          <a:xfrm>
            <a:off x="4449966" y="6039035"/>
            <a:ext cx="4199468" cy="774701"/>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300" spc="0">
                <a:solidFill>
                  <a:srgbClr val="000000"/>
                </a:solidFill>
                <a:effectLst>
                  <a:outerShdw blurRad="38100" dist="38100" dir="2700000" rotWithShape="0">
                    <a:srgbClr val="929292"/>
                  </a:outerShdw>
                </a:effectLst>
                <a:uFill>
                  <a:solidFill>
                    <a:srgbClr val="000000"/>
                  </a:solidFill>
                </a:uFill>
                <a:latin typeface="Adelon"/>
                <a:ea typeface="Adelon"/>
                <a:cs typeface="Adelon"/>
                <a:sym typeface="Adelon"/>
              </a:defRPr>
            </a:lvl1pPr>
          </a:lstStyle>
          <a:p>
            <a:pPr>
              <a:defRPr>
                <a:solidFill>
                  <a:srgbClr val="E5910C"/>
                </a:solidFill>
                <a:effectLst/>
                <a:uFill>
                  <a:solidFill>
                    <a:srgbClr val="E5910C"/>
                  </a:solidFill>
                </a:uFill>
              </a:defRPr>
            </a:pPr>
            <a:r>
              <a:rPr dirty="0" err="1">
                <a:solidFill>
                  <a:srgbClr val="000000"/>
                </a:solidFill>
                <a:effectLst>
                  <a:outerShdw blurRad="38100" dist="38100" dir="2700000" rotWithShape="0">
                    <a:srgbClr val="929292"/>
                  </a:outerShdw>
                </a:effectLst>
                <a:uFill>
                  <a:solidFill>
                    <a:srgbClr val="000000"/>
                  </a:solidFill>
                </a:uFill>
              </a:rPr>
              <a:t>Eph</a:t>
            </a:r>
            <a:r>
              <a:rPr dirty="0">
                <a:solidFill>
                  <a:srgbClr val="000000"/>
                </a:solidFill>
                <a:effectLst>
                  <a:outerShdw blurRad="38100" dist="38100" dir="2700000" rotWithShape="0">
                    <a:srgbClr val="929292"/>
                  </a:outerShdw>
                </a:effectLst>
                <a:uFill>
                  <a:solidFill>
                    <a:srgbClr val="000000"/>
                  </a:solidFill>
                </a:uFill>
              </a:rPr>
              <a:t> 6:1-4</a:t>
            </a:r>
          </a:p>
        </p:txBody>
      </p:sp>
      <p:sp>
        <p:nvSpPr>
          <p:cNvPr id="571" name="Shape 571"/>
          <p:cNvSpPr/>
          <p:nvPr/>
        </p:nvSpPr>
        <p:spPr>
          <a:xfrm>
            <a:off x="213528" y="5970801"/>
            <a:ext cx="4253654" cy="774701"/>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700" b="1" spc="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defRPr>
            </a:lvl1pPr>
          </a:lstStyle>
          <a:p>
            <a:pPr>
              <a:defRPr b="0">
                <a:solidFill>
                  <a:srgbClr val="E5910C"/>
                </a:solidFill>
                <a:effectLst/>
                <a:uFill>
                  <a:solidFill>
                    <a:srgbClr val="E5910C"/>
                  </a:solidFill>
                </a:uFill>
                <a:latin typeface="Constantia"/>
                <a:ea typeface="Constantia"/>
                <a:cs typeface="Constantia"/>
                <a:sym typeface="Constantia"/>
              </a:defRPr>
            </a:pPr>
            <a:r>
              <a:rPr b="1">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rPr>
              <a:t>Children</a:t>
            </a:r>
          </a:p>
        </p:txBody>
      </p:sp>
      <p:sp>
        <p:nvSpPr>
          <p:cNvPr id="572" name="Shape 572"/>
          <p:cNvSpPr/>
          <p:nvPr/>
        </p:nvSpPr>
        <p:spPr>
          <a:xfrm>
            <a:off x="8602134" y="5191867"/>
            <a:ext cx="4178301" cy="778935"/>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700" b="1" spc="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defRPr>
            </a:lvl1pPr>
          </a:lstStyle>
          <a:p>
            <a:pPr>
              <a:defRPr b="0">
                <a:solidFill>
                  <a:srgbClr val="E5910C"/>
                </a:solidFill>
                <a:effectLst/>
                <a:uFill>
                  <a:solidFill>
                    <a:srgbClr val="E5910C"/>
                  </a:solidFill>
                </a:uFill>
                <a:latin typeface="Constantia"/>
                <a:ea typeface="Constantia"/>
                <a:cs typeface="Constantia"/>
                <a:sym typeface="Constantia"/>
              </a:defRPr>
            </a:pPr>
            <a:r>
              <a:rPr b="1" dirty="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rPr>
              <a:t>Aged women</a:t>
            </a:r>
          </a:p>
        </p:txBody>
      </p:sp>
      <p:sp>
        <p:nvSpPr>
          <p:cNvPr id="573" name="Shape 573"/>
          <p:cNvSpPr/>
          <p:nvPr/>
        </p:nvSpPr>
        <p:spPr>
          <a:xfrm>
            <a:off x="4449966" y="5150924"/>
            <a:ext cx="4199468" cy="778935"/>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300" spc="0">
                <a:solidFill>
                  <a:srgbClr val="000000"/>
                </a:solidFill>
                <a:effectLst>
                  <a:outerShdw blurRad="38100" dist="38100" dir="2700000" rotWithShape="0">
                    <a:srgbClr val="929292"/>
                  </a:outerShdw>
                </a:effectLst>
                <a:uFill>
                  <a:solidFill>
                    <a:srgbClr val="000000"/>
                  </a:solidFill>
                </a:uFill>
                <a:latin typeface="Adelon"/>
                <a:ea typeface="Adelon"/>
                <a:cs typeface="Adelon"/>
                <a:sym typeface="Adelon"/>
              </a:defRPr>
            </a:lvl1pPr>
          </a:lstStyle>
          <a:p>
            <a:pPr>
              <a:defRPr>
                <a:solidFill>
                  <a:srgbClr val="E5910C"/>
                </a:solidFill>
                <a:effectLst/>
                <a:uFill>
                  <a:solidFill>
                    <a:srgbClr val="E5910C"/>
                  </a:solidFill>
                </a:uFill>
              </a:defRPr>
            </a:pPr>
            <a:r>
              <a:rPr>
                <a:solidFill>
                  <a:srgbClr val="000000"/>
                </a:solidFill>
                <a:effectLst>
                  <a:outerShdw blurRad="38100" dist="38100" dir="2700000" rotWithShape="0">
                    <a:srgbClr val="929292"/>
                  </a:outerShdw>
                </a:effectLst>
                <a:uFill>
                  <a:solidFill>
                    <a:srgbClr val="000000"/>
                  </a:solidFill>
                </a:uFill>
              </a:rPr>
              <a:t>Titus 2:3,4</a:t>
            </a:r>
          </a:p>
        </p:txBody>
      </p:sp>
      <p:sp>
        <p:nvSpPr>
          <p:cNvPr id="574" name="Shape 574"/>
          <p:cNvSpPr/>
          <p:nvPr/>
        </p:nvSpPr>
        <p:spPr>
          <a:xfrm>
            <a:off x="213528" y="5191867"/>
            <a:ext cx="4253654" cy="778935"/>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700" b="1" spc="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defRPr>
            </a:lvl1pPr>
          </a:lstStyle>
          <a:p>
            <a:pPr>
              <a:defRPr b="0">
                <a:solidFill>
                  <a:srgbClr val="E5910C"/>
                </a:solidFill>
                <a:effectLst/>
                <a:uFill>
                  <a:solidFill>
                    <a:srgbClr val="E5910C"/>
                  </a:solidFill>
                </a:uFill>
                <a:latin typeface="Constantia"/>
                <a:ea typeface="Constantia"/>
                <a:cs typeface="Constantia"/>
                <a:sym typeface="Constantia"/>
              </a:defRPr>
            </a:pPr>
            <a:r>
              <a:rPr b="1">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rPr>
              <a:t>Young women</a:t>
            </a:r>
          </a:p>
        </p:txBody>
      </p:sp>
      <p:sp>
        <p:nvSpPr>
          <p:cNvPr id="575" name="Shape 575"/>
          <p:cNvSpPr/>
          <p:nvPr/>
        </p:nvSpPr>
        <p:spPr>
          <a:xfrm>
            <a:off x="8633628" y="4431008"/>
            <a:ext cx="4178301" cy="719914"/>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700" b="1" spc="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defRPr>
            </a:lvl1pPr>
          </a:lstStyle>
          <a:p>
            <a:pPr>
              <a:defRPr b="0">
                <a:solidFill>
                  <a:srgbClr val="E5910C"/>
                </a:solidFill>
                <a:effectLst/>
                <a:uFill>
                  <a:solidFill>
                    <a:srgbClr val="E5910C"/>
                  </a:solidFill>
                </a:uFill>
                <a:latin typeface="Constantia"/>
                <a:ea typeface="Constantia"/>
                <a:cs typeface="Constantia"/>
                <a:sym typeface="Constantia"/>
              </a:defRPr>
            </a:pPr>
            <a:r>
              <a:rPr b="1">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rPr>
              <a:t>Aged men</a:t>
            </a:r>
          </a:p>
        </p:txBody>
      </p:sp>
      <p:sp>
        <p:nvSpPr>
          <p:cNvPr id="576" name="Shape 576"/>
          <p:cNvSpPr/>
          <p:nvPr/>
        </p:nvSpPr>
        <p:spPr>
          <a:xfrm>
            <a:off x="4449966" y="4383354"/>
            <a:ext cx="4199468" cy="719914"/>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300" spc="0">
                <a:solidFill>
                  <a:srgbClr val="000000"/>
                </a:solidFill>
                <a:effectLst>
                  <a:outerShdw blurRad="38100" dist="38100" dir="2700000" rotWithShape="0">
                    <a:srgbClr val="929292"/>
                  </a:outerShdw>
                </a:effectLst>
                <a:uFill>
                  <a:solidFill>
                    <a:srgbClr val="000000"/>
                  </a:solidFill>
                </a:uFill>
                <a:latin typeface="Adelon"/>
                <a:ea typeface="Adelon"/>
                <a:cs typeface="Adelon"/>
                <a:sym typeface="Adelon"/>
              </a:defRPr>
            </a:lvl1pPr>
          </a:lstStyle>
          <a:p>
            <a:pPr>
              <a:defRPr>
                <a:solidFill>
                  <a:srgbClr val="E5910C"/>
                </a:solidFill>
                <a:effectLst/>
                <a:uFill>
                  <a:solidFill>
                    <a:srgbClr val="E5910C"/>
                  </a:solidFill>
                </a:uFill>
              </a:defRPr>
            </a:pPr>
            <a:r>
              <a:rPr dirty="0">
                <a:solidFill>
                  <a:srgbClr val="000000"/>
                </a:solidFill>
                <a:effectLst>
                  <a:outerShdw blurRad="38100" dist="38100" dir="2700000" rotWithShape="0">
                    <a:srgbClr val="929292"/>
                  </a:outerShdw>
                </a:effectLst>
                <a:uFill>
                  <a:solidFill>
                    <a:srgbClr val="000000"/>
                  </a:solidFill>
                </a:uFill>
              </a:rPr>
              <a:t>Titus 2:2,6</a:t>
            </a:r>
          </a:p>
        </p:txBody>
      </p:sp>
      <p:sp>
        <p:nvSpPr>
          <p:cNvPr id="577" name="Shape 577"/>
          <p:cNvSpPr/>
          <p:nvPr/>
        </p:nvSpPr>
        <p:spPr>
          <a:xfrm>
            <a:off x="113750" y="4428564"/>
            <a:ext cx="4253654" cy="719914"/>
          </a:xfrm>
          <a:prstGeom prst="rect">
            <a:avLst/>
          </a:prstGeom>
          <a:gradFill>
            <a:gsLst>
              <a:gs pos="0">
                <a:srgbClr val="FFFBF6"/>
              </a:gs>
              <a:gs pos="35000">
                <a:srgbClr val="FFFCF9"/>
              </a:gs>
              <a:gs pos="100000">
                <a:srgbClr val="FFFEFD"/>
              </a:gs>
            </a:gsLst>
            <a:lin ang="16200000"/>
          </a:gradFill>
          <a:ln>
            <a:solidFill>
              <a:srgbClr val="F9EBDC"/>
            </a:solidFill>
          </a:ln>
          <a:effectLst>
            <a:outerShdw blurRad="165100" dist="76200" dir="3540000" rotWithShape="0">
              <a:srgbClr val="000000">
                <a:alpha val="50000"/>
              </a:srgbClr>
            </a:outerShdw>
          </a:effectLst>
          <a:extLst>
            <a:ext uri="{C572A759-6A51-4108-AA02-DFA0A04FC94B}">
              <ma14:wrappingTextBoxFlag xmlns:ma14="http://schemas.microsoft.com/office/mac/drawingml/2011/main" xmlns="" val="1"/>
            </a:ext>
          </a:extLst>
        </p:spPr>
        <p:txBody>
          <a:bodyPr lIns="38100" tIns="38100" rIns="38100" bIns="38100" anchor="ctr"/>
          <a:lstStyle>
            <a:lvl1pPr algn="ctr" defTabSz="1295400">
              <a:spcBef>
                <a:spcPts val="0"/>
              </a:spcBef>
              <a:buClr>
                <a:srgbClr val="000000"/>
              </a:buClr>
              <a:buFont typeface="Humanst521 BT"/>
              <a:defRPr sz="3700" b="1" spc="0">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defRPr>
            </a:lvl1pPr>
          </a:lstStyle>
          <a:p>
            <a:pPr>
              <a:defRPr b="0">
                <a:solidFill>
                  <a:srgbClr val="E5910C"/>
                </a:solidFill>
                <a:effectLst/>
                <a:uFill>
                  <a:solidFill>
                    <a:srgbClr val="E5910C"/>
                  </a:solidFill>
                </a:uFill>
                <a:latin typeface="Constantia"/>
                <a:ea typeface="Constantia"/>
                <a:cs typeface="Constantia"/>
                <a:sym typeface="Constantia"/>
              </a:defRPr>
            </a:pPr>
            <a:r>
              <a:rPr b="1">
                <a:solidFill>
                  <a:srgbClr val="000000"/>
                </a:solidFill>
                <a:effectLst>
                  <a:outerShdw blurRad="38100" dist="38100" dir="2700000" rotWithShape="0">
                    <a:srgbClr val="929292"/>
                  </a:outerShdw>
                </a:effectLst>
                <a:uFill>
                  <a:solidFill>
                    <a:srgbClr val="000000"/>
                  </a:solidFill>
                </a:uFill>
                <a:latin typeface="Humanst521 BT"/>
                <a:ea typeface="Humanst521 BT"/>
                <a:cs typeface="Humanst521 BT"/>
                <a:sym typeface="Humanst521 BT"/>
              </a:rPr>
              <a:t>Young men</a:t>
            </a:r>
          </a:p>
        </p:txBody>
      </p:sp>
      <p:pic>
        <p:nvPicPr>
          <p:cNvPr id="578" name="Picture 577"/>
          <p:cNvPicPr>
            <a:picLocks/>
          </p:cNvPicPr>
          <p:nvPr/>
        </p:nvPicPr>
        <p:blipFill>
          <a:blip r:embed="rId3">
            <a:extLst/>
          </a:blip>
          <a:stretch>
            <a:fillRect/>
          </a:stretch>
        </p:blipFill>
        <p:spPr>
          <a:xfrm>
            <a:off x="43972" y="3391483"/>
            <a:ext cx="12679344" cy="993693"/>
          </a:xfrm>
          <a:prstGeom prst="rect">
            <a:avLst/>
          </a:prstGeom>
          <a:effectLst>
            <a:outerShdw blurRad="165100" dist="101600" dir="3000000" rotWithShape="0">
              <a:srgbClr val="000000">
                <a:alpha val="51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77"/>
                                        </p:tgtEl>
                                        <p:attrNameLst>
                                          <p:attrName>style.visibility</p:attrName>
                                        </p:attrNameLst>
                                      </p:cBhvr>
                                      <p:to>
                                        <p:strVal val="visible"/>
                                      </p:to>
                                    </p:set>
                                    <p:animEffect transition="in" filter="fade">
                                      <p:cBhvr>
                                        <p:cTn id="7" dur="500"/>
                                        <p:tgtEl>
                                          <p:spTgt spid="577"/>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576"/>
                                        </p:tgtEl>
                                        <p:attrNameLst>
                                          <p:attrName>style.visibility</p:attrName>
                                        </p:attrNameLst>
                                      </p:cBhvr>
                                      <p:to>
                                        <p:strVal val="visible"/>
                                      </p:to>
                                    </p:set>
                                    <p:animEffect transition="in" filter="fade">
                                      <p:cBhvr>
                                        <p:cTn id="11" dur="500"/>
                                        <p:tgtEl>
                                          <p:spTgt spid="576"/>
                                        </p:tgtEl>
                                      </p:cBhvr>
                                    </p:animEffect>
                                  </p:childTnLst>
                                </p:cTn>
                              </p:par>
                            </p:childTnLst>
                          </p:cTn>
                        </p:par>
                        <p:par>
                          <p:cTn id="12" fill="hold">
                            <p:stCondLst>
                              <p:cond delay="1000"/>
                            </p:stCondLst>
                            <p:childTnLst>
                              <p:par>
                                <p:cTn id="13" presetID="10" presetClass="entr" fill="hold" grpId="3" nodeType="afterEffect">
                                  <p:stCondLst>
                                    <p:cond delay="0"/>
                                  </p:stCondLst>
                                  <p:iterate>
                                    <p:tmAbs val="0"/>
                                  </p:iterate>
                                  <p:childTnLst>
                                    <p:set>
                                      <p:cBhvr>
                                        <p:cTn id="14" fill="hold"/>
                                        <p:tgtEl>
                                          <p:spTgt spid="575"/>
                                        </p:tgtEl>
                                        <p:attrNameLst>
                                          <p:attrName>style.visibility</p:attrName>
                                        </p:attrNameLst>
                                      </p:cBhvr>
                                      <p:to>
                                        <p:strVal val="visible"/>
                                      </p:to>
                                    </p:set>
                                    <p:animEffect transition="in" filter="fade">
                                      <p:cBhvr>
                                        <p:cTn id="15" dur="500"/>
                                        <p:tgtEl>
                                          <p:spTgt spid="57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4" nodeType="clickEffect">
                                  <p:stCondLst>
                                    <p:cond delay="0"/>
                                  </p:stCondLst>
                                  <p:iterate>
                                    <p:tmAbs val="0"/>
                                  </p:iterate>
                                  <p:childTnLst>
                                    <p:set>
                                      <p:cBhvr>
                                        <p:cTn id="19" fill="hold"/>
                                        <p:tgtEl>
                                          <p:spTgt spid="574"/>
                                        </p:tgtEl>
                                        <p:attrNameLst>
                                          <p:attrName>style.visibility</p:attrName>
                                        </p:attrNameLst>
                                      </p:cBhvr>
                                      <p:to>
                                        <p:strVal val="visible"/>
                                      </p:to>
                                    </p:set>
                                    <p:animEffect transition="in" filter="fade">
                                      <p:cBhvr>
                                        <p:cTn id="20" dur="1000"/>
                                        <p:tgtEl>
                                          <p:spTgt spid="574"/>
                                        </p:tgtEl>
                                      </p:cBhvr>
                                    </p:animEffect>
                                  </p:childTnLst>
                                </p:cTn>
                              </p:par>
                            </p:childTnLst>
                          </p:cTn>
                        </p:par>
                        <p:par>
                          <p:cTn id="21" fill="hold">
                            <p:stCondLst>
                              <p:cond delay="1000"/>
                            </p:stCondLst>
                            <p:childTnLst>
                              <p:par>
                                <p:cTn id="22" presetID="10" presetClass="entr" fill="hold" grpId="5" nodeType="afterEffect">
                                  <p:stCondLst>
                                    <p:cond delay="0"/>
                                  </p:stCondLst>
                                  <p:iterate>
                                    <p:tmAbs val="0"/>
                                  </p:iterate>
                                  <p:childTnLst>
                                    <p:set>
                                      <p:cBhvr>
                                        <p:cTn id="23" fill="hold"/>
                                        <p:tgtEl>
                                          <p:spTgt spid="573"/>
                                        </p:tgtEl>
                                        <p:attrNameLst>
                                          <p:attrName>style.visibility</p:attrName>
                                        </p:attrNameLst>
                                      </p:cBhvr>
                                      <p:to>
                                        <p:strVal val="visible"/>
                                      </p:to>
                                    </p:set>
                                    <p:animEffect transition="in" filter="fade">
                                      <p:cBhvr>
                                        <p:cTn id="24" dur="1000"/>
                                        <p:tgtEl>
                                          <p:spTgt spid="573"/>
                                        </p:tgtEl>
                                      </p:cBhvr>
                                    </p:animEffect>
                                  </p:childTnLst>
                                </p:cTn>
                              </p:par>
                            </p:childTnLst>
                          </p:cTn>
                        </p:par>
                        <p:par>
                          <p:cTn id="25" fill="hold">
                            <p:stCondLst>
                              <p:cond delay="2000"/>
                            </p:stCondLst>
                            <p:childTnLst>
                              <p:par>
                                <p:cTn id="26" presetID="10" presetClass="entr" fill="hold" grpId="6" nodeType="afterEffect">
                                  <p:stCondLst>
                                    <p:cond delay="0"/>
                                  </p:stCondLst>
                                  <p:iterate>
                                    <p:tmAbs val="0"/>
                                  </p:iterate>
                                  <p:childTnLst>
                                    <p:set>
                                      <p:cBhvr>
                                        <p:cTn id="27" fill="hold"/>
                                        <p:tgtEl>
                                          <p:spTgt spid="572"/>
                                        </p:tgtEl>
                                        <p:attrNameLst>
                                          <p:attrName>style.visibility</p:attrName>
                                        </p:attrNameLst>
                                      </p:cBhvr>
                                      <p:to>
                                        <p:strVal val="visible"/>
                                      </p:to>
                                    </p:set>
                                    <p:animEffect transition="in" filter="fade">
                                      <p:cBhvr>
                                        <p:cTn id="28" dur="1000"/>
                                        <p:tgtEl>
                                          <p:spTgt spid="57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fill="hold" grpId="7" nodeType="clickEffect">
                                  <p:stCondLst>
                                    <p:cond delay="0"/>
                                  </p:stCondLst>
                                  <p:iterate>
                                    <p:tmAbs val="0"/>
                                  </p:iterate>
                                  <p:childTnLst>
                                    <p:set>
                                      <p:cBhvr>
                                        <p:cTn id="32" fill="hold"/>
                                        <p:tgtEl>
                                          <p:spTgt spid="571"/>
                                        </p:tgtEl>
                                        <p:attrNameLst>
                                          <p:attrName>style.visibility</p:attrName>
                                        </p:attrNameLst>
                                      </p:cBhvr>
                                      <p:to>
                                        <p:strVal val="visible"/>
                                      </p:to>
                                    </p:set>
                                    <p:animEffect transition="in" filter="fade">
                                      <p:cBhvr>
                                        <p:cTn id="33" dur="1000"/>
                                        <p:tgtEl>
                                          <p:spTgt spid="571"/>
                                        </p:tgtEl>
                                      </p:cBhvr>
                                    </p:animEffect>
                                  </p:childTnLst>
                                </p:cTn>
                              </p:par>
                            </p:childTnLst>
                          </p:cTn>
                        </p:par>
                        <p:par>
                          <p:cTn id="34" fill="hold">
                            <p:stCondLst>
                              <p:cond delay="1000"/>
                            </p:stCondLst>
                            <p:childTnLst>
                              <p:par>
                                <p:cTn id="35" presetID="10" presetClass="entr" fill="hold" grpId="8" nodeType="afterEffect">
                                  <p:stCondLst>
                                    <p:cond delay="0"/>
                                  </p:stCondLst>
                                  <p:iterate>
                                    <p:tmAbs val="0"/>
                                  </p:iterate>
                                  <p:childTnLst>
                                    <p:set>
                                      <p:cBhvr>
                                        <p:cTn id="36" fill="hold"/>
                                        <p:tgtEl>
                                          <p:spTgt spid="570"/>
                                        </p:tgtEl>
                                        <p:attrNameLst>
                                          <p:attrName>style.visibility</p:attrName>
                                        </p:attrNameLst>
                                      </p:cBhvr>
                                      <p:to>
                                        <p:strVal val="visible"/>
                                      </p:to>
                                    </p:set>
                                    <p:animEffect transition="in" filter="fade">
                                      <p:cBhvr>
                                        <p:cTn id="37" dur="1000"/>
                                        <p:tgtEl>
                                          <p:spTgt spid="570"/>
                                        </p:tgtEl>
                                      </p:cBhvr>
                                    </p:animEffect>
                                  </p:childTnLst>
                                </p:cTn>
                              </p:par>
                            </p:childTnLst>
                          </p:cTn>
                        </p:par>
                        <p:par>
                          <p:cTn id="38" fill="hold">
                            <p:stCondLst>
                              <p:cond delay="2000"/>
                            </p:stCondLst>
                            <p:childTnLst>
                              <p:par>
                                <p:cTn id="39" presetID="10" presetClass="entr" fill="hold" grpId="9" nodeType="afterEffect">
                                  <p:stCondLst>
                                    <p:cond delay="0"/>
                                  </p:stCondLst>
                                  <p:iterate>
                                    <p:tmAbs val="0"/>
                                  </p:iterate>
                                  <p:childTnLst>
                                    <p:set>
                                      <p:cBhvr>
                                        <p:cTn id="40" fill="hold"/>
                                        <p:tgtEl>
                                          <p:spTgt spid="569"/>
                                        </p:tgtEl>
                                        <p:attrNameLst>
                                          <p:attrName>style.visibility</p:attrName>
                                        </p:attrNameLst>
                                      </p:cBhvr>
                                      <p:to>
                                        <p:strVal val="visible"/>
                                      </p:to>
                                    </p:set>
                                    <p:animEffect transition="in" filter="fade">
                                      <p:cBhvr>
                                        <p:cTn id="41" dur="1000"/>
                                        <p:tgtEl>
                                          <p:spTgt spid="56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fill="hold" grpId="10" nodeType="clickEffect">
                                  <p:stCondLst>
                                    <p:cond delay="0"/>
                                  </p:stCondLst>
                                  <p:iterate>
                                    <p:tmAbs val="0"/>
                                  </p:iterate>
                                  <p:childTnLst>
                                    <p:set>
                                      <p:cBhvr>
                                        <p:cTn id="45" fill="hold"/>
                                        <p:tgtEl>
                                          <p:spTgt spid="568"/>
                                        </p:tgtEl>
                                        <p:attrNameLst>
                                          <p:attrName>style.visibility</p:attrName>
                                        </p:attrNameLst>
                                      </p:cBhvr>
                                      <p:to>
                                        <p:strVal val="visible"/>
                                      </p:to>
                                    </p:set>
                                    <p:animEffect transition="in" filter="fade">
                                      <p:cBhvr>
                                        <p:cTn id="46" dur="1000"/>
                                        <p:tgtEl>
                                          <p:spTgt spid="568"/>
                                        </p:tgtEl>
                                      </p:cBhvr>
                                    </p:animEffect>
                                  </p:childTnLst>
                                </p:cTn>
                              </p:par>
                            </p:childTnLst>
                          </p:cTn>
                        </p:par>
                        <p:par>
                          <p:cTn id="47" fill="hold">
                            <p:stCondLst>
                              <p:cond delay="1000"/>
                            </p:stCondLst>
                            <p:childTnLst>
                              <p:par>
                                <p:cTn id="48" presetID="10" presetClass="entr" fill="hold" grpId="11" nodeType="afterEffect">
                                  <p:stCondLst>
                                    <p:cond delay="0"/>
                                  </p:stCondLst>
                                  <p:iterate>
                                    <p:tmAbs val="0"/>
                                  </p:iterate>
                                  <p:childTnLst>
                                    <p:set>
                                      <p:cBhvr>
                                        <p:cTn id="49" fill="hold"/>
                                        <p:tgtEl>
                                          <p:spTgt spid="567"/>
                                        </p:tgtEl>
                                        <p:attrNameLst>
                                          <p:attrName>style.visibility</p:attrName>
                                        </p:attrNameLst>
                                      </p:cBhvr>
                                      <p:to>
                                        <p:strVal val="visible"/>
                                      </p:to>
                                    </p:set>
                                    <p:animEffect transition="in" filter="fade">
                                      <p:cBhvr>
                                        <p:cTn id="50" dur="1000"/>
                                        <p:tgtEl>
                                          <p:spTgt spid="567"/>
                                        </p:tgtEl>
                                      </p:cBhvr>
                                    </p:animEffect>
                                  </p:childTnLst>
                                </p:cTn>
                              </p:par>
                            </p:childTnLst>
                          </p:cTn>
                        </p:par>
                        <p:par>
                          <p:cTn id="51" fill="hold">
                            <p:stCondLst>
                              <p:cond delay="2000"/>
                            </p:stCondLst>
                            <p:childTnLst>
                              <p:par>
                                <p:cTn id="52" presetID="10" presetClass="entr" fill="hold" grpId="12" nodeType="afterEffect">
                                  <p:stCondLst>
                                    <p:cond delay="0"/>
                                  </p:stCondLst>
                                  <p:iterate>
                                    <p:tmAbs val="0"/>
                                  </p:iterate>
                                  <p:childTnLst>
                                    <p:set>
                                      <p:cBhvr>
                                        <p:cTn id="53" fill="hold"/>
                                        <p:tgtEl>
                                          <p:spTgt spid="566"/>
                                        </p:tgtEl>
                                        <p:attrNameLst>
                                          <p:attrName>style.visibility</p:attrName>
                                        </p:attrNameLst>
                                      </p:cBhvr>
                                      <p:to>
                                        <p:strVal val="visible"/>
                                      </p:to>
                                    </p:set>
                                    <p:animEffect transition="in" filter="fade">
                                      <p:cBhvr>
                                        <p:cTn id="54" dur="1000"/>
                                        <p:tgtEl>
                                          <p:spTgt spid="56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fill="hold" grpId="16" nodeType="clickEffect">
                                  <p:stCondLst>
                                    <p:cond delay="0"/>
                                  </p:stCondLst>
                                  <p:iterate>
                                    <p:tmAbs val="0"/>
                                  </p:iterate>
                                  <p:childTnLst>
                                    <p:set>
                                      <p:cBhvr>
                                        <p:cTn id="58" fill="hold"/>
                                        <p:tgtEl>
                                          <p:spTgt spid="562"/>
                                        </p:tgtEl>
                                        <p:attrNameLst>
                                          <p:attrName>style.visibility</p:attrName>
                                        </p:attrNameLst>
                                      </p:cBhvr>
                                      <p:to>
                                        <p:strVal val="visible"/>
                                      </p:to>
                                    </p:set>
                                    <p:animEffect transition="in" filter="fade">
                                      <p:cBhvr>
                                        <p:cTn id="59" dur="1000"/>
                                        <p:tgtEl>
                                          <p:spTgt spid="562"/>
                                        </p:tgtEl>
                                      </p:cBhvr>
                                    </p:animEffect>
                                  </p:childTnLst>
                                </p:cTn>
                              </p:par>
                            </p:childTnLst>
                          </p:cTn>
                        </p:par>
                        <p:par>
                          <p:cTn id="60" fill="hold">
                            <p:stCondLst>
                              <p:cond delay="1000"/>
                            </p:stCondLst>
                            <p:childTnLst>
                              <p:par>
                                <p:cTn id="61" presetID="10" presetClass="entr" fill="hold" grpId="17" nodeType="afterEffect">
                                  <p:stCondLst>
                                    <p:cond delay="0"/>
                                  </p:stCondLst>
                                  <p:iterate>
                                    <p:tmAbs val="0"/>
                                  </p:iterate>
                                  <p:childTnLst>
                                    <p:set>
                                      <p:cBhvr>
                                        <p:cTn id="62" fill="hold"/>
                                        <p:tgtEl>
                                          <p:spTgt spid="561"/>
                                        </p:tgtEl>
                                        <p:attrNameLst>
                                          <p:attrName>style.visibility</p:attrName>
                                        </p:attrNameLst>
                                      </p:cBhvr>
                                      <p:to>
                                        <p:strVal val="visible"/>
                                      </p:to>
                                    </p:set>
                                    <p:animEffect transition="in" filter="fade">
                                      <p:cBhvr>
                                        <p:cTn id="63" dur="1000"/>
                                        <p:tgtEl>
                                          <p:spTgt spid="561"/>
                                        </p:tgtEl>
                                      </p:cBhvr>
                                    </p:animEffect>
                                  </p:childTnLst>
                                </p:cTn>
                              </p:par>
                            </p:childTnLst>
                          </p:cTn>
                        </p:par>
                        <p:par>
                          <p:cTn id="64" fill="hold">
                            <p:stCondLst>
                              <p:cond delay="2000"/>
                            </p:stCondLst>
                            <p:childTnLst>
                              <p:par>
                                <p:cTn id="65" presetID="10" presetClass="entr" fill="hold" grpId="18" nodeType="afterEffect">
                                  <p:stCondLst>
                                    <p:cond delay="0"/>
                                  </p:stCondLst>
                                  <p:iterate>
                                    <p:tmAbs val="0"/>
                                  </p:iterate>
                                  <p:childTnLst>
                                    <p:set>
                                      <p:cBhvr>
                                        <p:cTn id="66" fill="hold"/>
                                        <p:tgtEl>
                                          <p:spTgt spid="560"/>
                                        </p:tgtEl>
                                        <p:attrNameLst>
                                          <p:attrName>style.visibility</p:attrName>
                                        </p:attrNameLst>
                                      </p:cBhvr>
                                      <p:to>
                                        <p:strVal val="visible"/>
                                      </p:to>
                                    </p:set>
                                    <p:animEffect transition="in" filter="fade">
                                      <p:cBhvr>
                                        <p:cTn id="67"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18" animBg="1" advAuto="0"/>
      <p:bldP spid="561" grpId="17" animBg="1" advAuto="0"/>
      <p:bldP spid="562" grpId="16" animBg="1" advAuto="0"/>
      <p:bldP spid="566" grpId="12" animBg="1" advAuto="0"/>
      <p:bldP spid="567" grpId="11" animBg="1" advAuto="0"/>
      <p:bldP spid="568" grpId="10" animBg="1" advAuto="0"/>
      <p:bldP spid="569" grpId="9" animBg="1" advAuto="0"/>
      <p:bldP spid="570" grpId="8" animBg="1" advAuto="0"/>
      <p:bldP spid="571" grpId="7" animBg="1" advAuto="0"/>
      <p:bldP spid="572" grpId="6" animBg="1" advAuto="0"/>
      <p:bldP spid="573" grpId="5" animBg="1" advAuto="0"/>
      <p:bldP spid="574" grpId="4" animBg="1" advAuto="0"/>
      <p:bldP spid="575" grpId="3" animBg="1" advAuto="0"/>
      <p:bldP spid="576" grpId="2" animBg="1" advAuto="0"/>
      <p:bldP spid="577"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p:cNvSpPr>
          <p:nvPr>
            <p:ph type="sldNum" sz="quarter" idx="2"/>
          </p:nvPr>
        </p:nvSpPr>
        <p:spPr>
          <a:xfrm>
            <a:off x="12718454" y="397060"/>
            <a:ext cx="286346" cy="28535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
        <p:nvSpPr>
          <p:cNvPr id="582" name="Shape 582"/>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
        <p:nvSpPr>
          <p:cNvPr id="583" name="Shape 583"/>
          <p:cNvSpPr/>
          <p:nvPr/>
        </p:nvSpPr>
        <p:spPr>
          <a:xfrm>
            <a:off x="1511901" y="163324"/>
            <a:ext cx="9435085" cy="2032001"/>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sz="3300"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 </a:t>
            </a:r>
          </a:p>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of A Local Church</a:t>
            </a:r>
          </a:p>
        </p:txBody>
      </p:sp>
      <p:pic>
        <p:nvPicPr>
          <p:cNvPr id="584" name="droppedImage.pdf"/>
          <p:cNvPicPr>
            <a:picLocks/>
          </p:cNvPicPr>
          <p:nvPr/>
        </p:nvPicPr>
        <p:blipFill>
          <a:blip r:embed="rId2">
            <a:extLst/>
          </a:blip>
          <a:stretch>
            <a:fillRect/>
          </a:stretch>
        </p:blipFill>
        <p:spPr>
          <a:xfrm>
            <a:off x="1401520" y="2183874"/>
            <a:ext cx="8877300" cy="1270000"/>
          </a:xfrm>
          <a:prstGeom prst="rect">
            <a:avLst/>
          </a:prstGeom>
          <a:ln w="12700">
            <a:miter lim="400000"/>
          </a:ln>
        </p:spPr>
      </p:pic>
      <p:sp>
        <p:nvSpPr>
          <p:cNvPr id="585" name="Shape 585"/>
          <p:cNvSpPr/>
          <p:nvPr/>
        </p:nvSpPr>
        <p:spPr>
          <a:xfrm>
            <a:off x="1625600" y="2445563"/>
            <a:ext cx="7924800" cy="8763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algn="ctr" defTabSz="1295400">
              <a:spcBef>
                <a:spcPts val="0"/>
              </a:spcBef>
              <a:buClr>
                <a:srgbClr val="FFFFFF"/>
              </a:buClr>
              <a:buFont typeface="Dominican"/>
              <a:defRPr sz="4400" spc="0">
                <a:solidFill>
                  <a:srgbClr val="583400"/>
                </a:solidFill>
                <a:effectLst>
                  <a:outerShdw blurRad="165100" dist="88900" dir="7680000" rotWithShape="0">
                    <a:srgbClr val="000000">
                      <a:alpha val="50000"/>
                    </a:srgbClr>
                  </a:outerShdw>
                </a:effectLst>
                <a:uFill>
                  <a:solidFill>
                    <a:srgbClr val="583400"/>
                  </a:solidFill>
                </a:uFill>
                <a:latin typeface="Dominican"/>
                <a:ea typeface="Dominican"/>
                <a:cs typeface="Dominican"/>
                <a:sym typeface="Dominican"/>
              </a:defRPr>
            </a:lvl1pPr>
          </a:lstStyle>
          <a:p>
            <a:pPr>
              <a:defRPr sz="2200">
                <a:latin typeface="Constantia"/>
                <a:ea typeface="Constantia"/>
                <a:cs typeface="Constantia"/>
                <a:sym typeface="Constantia"/>
              </a:defRPr>
            </a:pPr>
            <a:r>
              <a:rPr sz="4400" dirty="0">
                <a:latin typeface="Dominican"/>
                <a:ea typeface="Dominican"/>
                <a:cs typeface="Dominican"/>
                <a:sym typeface="Dominican"/>
              </a:rPr>
              <a:t>EDIFICATION - In Practice</a:t>
            </a:r>
          </a:p>
        </p:txBody>
      </p:sp>
      <p:pic>
        <p:nvPicPr>
          <p:cNvPr id="586" name="droppedImage.pdf"/>
          <p:cNvPicPr>
            <a:picLocks/>
          </p:cNvPicPr>
          <p:nvPr/>
        </p:nvPicPr>
        <p:blipFill>
          <a:blip r:embed="rId3">
            <a:extLst/>
          </a:blip>
          <a:stretch>
            <a:fillRect/>
          </a:stretch>
        </p:blipFill>
        <p:spPr>
          <a:xfrm>
            <a:off x="191069" y="3572101"/>
            <a:ext cx="11764517" cy="5502471"/>
          </a:xfrm>
          <a:prstGeom prst="rect">
            <a:avLst/>
          </a:prstGeom>
          <a:ln w="12700">
            <a:miter lim="400000"/>
          </a:ln>
          <a:effectLst>
            <a:outerShdw blurRad="101600" dist="101600" dir="2760000" rotWithShape="0">
              <a:srgbClr val="000000">
                <a:alpha val="5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p:cNvSpPr>
          <p:nvPr>
            <p:ph type="sldNum" sz="quarter" idx="2"/>
          </p:nvPr>
        </p:nvSpPr>
        <p:spPr>
          <a:xfrm>
            <a:off x="12717363" y="397060"/>
            <a:ext cx="287437" cy="28535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
        <p:nvSpPr>
          <p:cNvPr id="602" name="Shape 602"/>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grpSp>
        <p:nvGrpSpPr>
          <p:cNvPr id="606" name="Group 606"/>
          <p:cNvGrpSpPr/>
          <p:nvPr/>
        </p:nvGrpSpPr>
        <p:grpSpPr>
          <a:xfrm>
            <a:off x="296899" y="8043333"/>
            <a:ext cx="12369801" cy="1686562"/>
            <a:chOff x="0" y="0"/>
            <a:chExt cx="12369800" cy="1686560"/>
          </a:xfrm>
        </p:grpSpPr>
        <p:sp>
          <p:nvSpPr>
            <p:cNvPr id="603" name="Shape 603"/>
            <p:cNvSpPr/>
            <p:nvPr/>
          </p:nvSpPr>
          <p:spPr>
            <a:xfrm>
              <a:off x="8229600" y="0"/>
              <a:ext cx="4140200" cy="168656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Secular Education, Entertainment, Athletics, etc. </a:t>
              </a:r>
            </a:p>
          </p:txBody>
        </p:sp>
        <p:sp>
          <p:nvSpPr>
            <p:cNvPr id="604" name="Shape 604"/>
            <p:cNvSpPr/>
            <p:nvPr/>
          </p:nvSpPr>
          <p:spPr>
            <a:xfrm>
              <a:off x="4114800" y="0"/>
              <a:ext cx="4140200" cy="168656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Bible Material, Place/Room, Chalk Board, Maps, PPT</a:t>
              </a:r>
            </a:p>
          </p:txBody>
        </p:sp>
        <p:sp>
          <p:nvSpPr>
            <p:cNvPr id="605" name="Shape 605"/>
            <p:cNvSpPr/>
            <p:nvPr/>
          </p:nvSpPr>
          <p:spPr>
            <a:xfrm>
              <a:off x="0" y="0"/>
              <a:ext cx="4140200" cy="168656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p>
              <a:pPr algn="ctr" defTabSz="1295400">
                <a:spcBef>
                  <a:spcPts val="0"/>
                </a:spcBef>
                <a:buClr>
                  <a:srgbClr val="000000"/>
                </a:buClr>
                <a:buFont typeface="Times New Roman"/>
                <a:defRPr sz="2200" spc="0">
                  <a:solidFill>
                    <a:srgbClr val="E5910C"/>
                  </a:solidFill>
                  <a:effectLst>
                    <a:outerShdw blurRad="165100" dist="88900" dir="7680000" rotWithShape="0">
                      <a:srgbClr val="000000">
                        <a:alpha val="50000"/>
                      </a:srgbClr>
                    </a:outerShdw>
                  </a:effectLst>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Edify/ Teach </a:t>
              </a:r>
            </a:p>
            <a:p>
              <a:pPr algn="ctr" defTabSz="1295400">
                <a:spcBef>
                  <a:spcPts val="0"/>
                </a:spcBef>
                <a:buClr>
                  <a:srgbClr val="000000"/>
                </a:buClr>
                <a:buFont typeface="Times New Roman"/>
                <a:defRPr sz="2200" spc="0">
                  <a:solidFill>
                    <a:srgbClr val="E5910C"/>
                  </a:solidFill>
                  <a:effectLst>
                    <a:outerShdw blurRad="165100" dist="88900" dir="7680000" rotWithShape="0">
                      <a:srgbClr val="000000">
                        <a:alpha val="50000"/>
                      </a:srgbClr>
                    </a:outerShdw>
                  </a:effectLst>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(Mat 28:18-20; Acts 20:28; 1 Thes 5:11)</a:t>
              </a:r>
            </a:p>
          </p:txBody>
        </p:sp>
      </p:grpSp>
      <p:grpSp>
        <p:nvGrpSpPr>
          <p:cNvPr id="610" name="Group 610"/>
          <p:cNvGrpSpPr/>
          <p:nvPr/>
        </p:nvGrpSpPr>
        <p:grpSpPr>
          <a:xfrm>
            <a:off x="296899" y="6876063"/>
            <a:ext cx="12369801" cy="1167271"/>
            <a:chOff x="0" y="0"/>
            <a:chExt cx="12369800" cy="1167270"/>
          </a:xfrm>
        </p:grpSpPr>
        <p:sp>
          <p:nvSpPr>
            <p:cNvPr id="607" name="Shape 607"/>
            <p:cNvSpPr/>
            <p:nvPr/>
          </p:nvSpPr>
          <p:spPr>
            <a:xfrm>
              <a:off x="8229600" y="0"/>
              <a:ext cx="4140200" cy="116727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Piano, Guitars, Organ, Violin, Etc.</a:t>
              </a:r>
            </a:p>
          </p:txBody>
        </p:sp>
        <p:sp>
          <p:nvSpPr>
            <p:cNvPr id="608" name="Shape 608"/>
            <p:cNvSpPr/>
            <p:nvPr/>
          </p:nvSpPr>
          <p:spPr>
            <a:xfrm>
              <a:off x="4114800" y="0"/>
              <a:ext cx="4140200" cy="116727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dirty="0">
                  <a:solidFill>
                    <a:srgbClr val="000000"/>
                  </a:solidFill>
                  <a:uFill>
                    <a:solidFill>
                      <a:srgbClr val="000000"/>
                    </a:solidFill>
                  </a:uFill>
                  <a:latin typeface="Times New Roman"/>
                  <a:ea typeface="Times New Roman"/>
                  <a:cs typeface="Times New Roman"/>
                  <a:sym typeface="Times New Roman"/>
                </a:rPr>
                <a:t>Song Book, </a:t>
              </a:r>
              <a:r>
                <a:rPr sz="3400" b="1" dirty="0" smtClean="0">
                  <a:solidFill>
                    <a:srgbClr val="000000"/>
                  </a:solidFill>
                  <a:uFill>
                    <a:solidFill>
                      <a:srgbClr val="000000"/>
                    </a:solidFill>
                  </a:uFill>
                  <a:latin typeface="Times New Roman"/>
                  <a:ea typeface="Times New Roman"/>
                  <a:cs typeface="Times New Roman"/>
                  <a:sym typeface="Times New Roman"/>
                </a:rPr>
                <a:t>Leader</a:t>
              </a:r>
              <a:r>
                <a:rPr lang="en-US" dirty="0" smtClean="0"/>
                <a:t>, </a:t>
              </a:r>
            </a:p>
            <a:p>
              <a:pPr>
                <a:defRPr sz="2200" b="0">
                  <a:solidFill>
                    <a:srgbClr val="E5910C"/>
                  </a:solidFill>
                  <a:uFill>
                    <a:solidFill>
                      <a:srgbClr val="E5910C"/>
                    </a:solidFill>
                  </a:uFill>
                  <a:latin typeface="Constantia"/>
                  <a:ea typeface="Constantia"/>
                  <a:cs typeface="Constantia"/>
                  <a:sym typeface="Constantia"/>
                </a:defRPr>
              </a:pPr>
              <a:r>
                <a:rPr lang="en-US" sz="3400" b="1" dirty="0" smtClean="0">
                  <a:solidFill>
                    <a:srgbClr val="000000"/>
                  </a:solidFill>
                  <a:uFill>
                    <a:solidFill>
                      <a:srgbClr val="000000"/>
                    </a:solidFill>
                  </a:uFill>
                  <a:latin typeface="Times New Roman"/>
                  <a:ea typeface="Times New Roman"/>
                  <a:cs typeface="Times New Roman"/>
                  <a:sym typeface="Times New Roman"/>
                </a:rPr>
                <a:t>Faithful Saints</a:t>
              </a:r>
              <a:endParaRPr sz="3400" b="1" dirty="0">
                <a:solidFill>
                  <a:srgbClr val="000000"/>
                </a:solidFill>
                <a:uFill>
                  <a:solidFill>
                    <a:srgbClr val="000000"/>
                  </a:solidFill>
                </a:uFill>
                <a:latin typeface="Times New Roman"/>
                <a:ea typeface="Times New Roman"/>
                <a:cs typeface="Times New Roman"/>
                <a:sym typeface="Times New Roman"/>
              </a:endParaRPr>
            </a:p>
          </p:txBody>
        </p:sp>
        <p:sp>
          <p:nvSpPr>
            <p:cNvPr id="609" name="Shape 609"/>
            <p:cNvSpPr/>
            <p:nvPr/>
          </p:nvSpPr>
          <p:spPr>
            <a:xfrm>
              <a:off x="0" y="0"/>
              <a:ext cx="4140200" cy="116727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Sing  (Eph. 5:19)</a:t>
              </a:r>
            </a:p>
          </p:txBody>
        </p:sp>
      </p:grpSp>
      <p:grpSp>
        <p:nvGrpSpPr>
          <p:cNvPr id="614" name="Group 614"/>
          <p:cNvGrpSpPr/>
          <p:nvPr/>
        </p:nvGrpSpPr>
        <p:grpSpPr>
          <a:xfrm>
            <a:off x="296899" y="5189502"/>
            <a:ext cx="12369801" cy="1686562"/>
            <a:chOff x="0" y="0"/>
            <a:chExt cx="12369800" cy="1686560"/>
          </a:xfrm>
        </p:grpSpPr>
        <p:sp>
          <p:nvSpPr>
            <p:cNvPr id="611" name="Shape 611"/>
            <p:cNvSpPr/>
            <p:nvPr/>
          </p:nvSpPr>
          <p:spPr>
            <a:xfrm>
              <a:off x="8229600" y="0"/>
              <a:ext cx="4140200" cy="168656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Raffle Tickets, Chili Suppers, Cake Walks, Etc.</a:t>
              </a:r>
            </a:p>
          </p:txBody>
        </p:sp>
        <p:sp>
          <p:nvSpPr>
            <p:cNvPr id="612" name="Shape 612"/>
            <p:cNvSpPr/>
            <p:nvPr/>
          </p:nvSpPr>
          <p:spPr>
            <a:xfrm>
              <a:off x="4114800" y="0"/>
              <a:ext cx="4140200" cy="168656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Collection Baskets</a:t>
              </a:r>
            </a:p>
          </p:txBody>
        </p:sp>
        <p:sp>
          <p:nvSpPr>
            <p:cNvPr id="613" name="Shape 613"/>
            <p:cNvSpPr/>
            <p:nvPr/>
          </p:nvSpPr>
          <p:spPr>
            <a:xfrm>
              <a:off x="0" y="0"/>
              <a:ext cx="4140200" cy="168656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Give (1 Cor. 16:1-2)</a:t>
              </a:r>
            </a:p>
          </p:txBody>
        </p:sp>
      </p:grpSp>
      <p:grpSp>
        <p:nvGrpSpPr>
          <p:cNvPr id="618" name="Group 618"/>
          <p:cNvGrpSpPr/>
          <p:nvPr/>
        </p:nvGrpSpPr>
        <p:grpSpPr>
          <a:xfrm>
            <a:off x="296899" y="4022232"/>
            <a:ext cx="12369801" cy="1167271"/>
            <a:chOff x="0" y="0"/>
            <a:chExt cx="12369800" cy="1167270"/>
          </a:xfrm>
        </p:grpSpPr>
        <p:sp>
          <p:nvSpPr>
            <p:cNvPr id="615" name="Shape 615"/>
            <p:cNvSpPr/>
            <p:nvPr/>
          </p:nvSpPr>
          <p:spPr>
            <a:xfrm>
              <a:off x="8229600" y="0"/>
              <a:ext cx="4140200" cy="116727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p>
              <a:pPr algn="ctr" defTabSz="1295400">
                <a:spcBef>
                  <a:spcPts val="0"/>
                </a:spcBef>
                <a:buClr>
                  <a:srgbClr val="000000"/>
                </a:buClr>
                <a:buFont typeface="Times New Roman"/>
                <a:defRPr sz="2200" spc="0">
                  <a:solidFill>
                    <a:srgbClr val="E5910C"/>
                  </a:solidFill>
                  <a:effectLst>
                    <a:outerShdw blurRad="165100" dist="88900" dir="7680000" rotWithShape="0">
                      <a:srgbClr val="000000">
                        <a:alpha val="50000"/>
                      </a:srgbClr>
                    </a:outerShdw>
                  </a:effectLst>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Social Meal </a:t>
              </a:r>
            </a:p>
            <a:p>
              <a:pPr algn="ctr" defTabSz="1295400">
                <a:spcBef>
                  <a:spcPts val="0"/>
                </a:spcBef>
                <a:buClr>
                  <a:srgbClr val="000000"/>
                </a:buClr>
                <a:buFont typeface="Times New Roman"/>
                <a:defRPr sz="2200" spc="0">
                  <a:solidFill>
                    <a:srgbClr val="E5910C"/>
                  </a:solidFill>
                  <a:effectLst>
                    <a:outerShdw blurRad="165100" dist="88900" dir="7680000" rotWithShape="0">
                      <a:srgbClr val="000000">
                        <a:alpha val="50000"/>
                      </a:srgbClr>
                    </a:outerShdw>
                  </a:effectLst>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(1 Co. 11:17-22, 34)</a:t>
              </a:r>
            </a:p>
          </p:txBody>
        </p:sp>
        <p:sp>
          <p:nvSpPr>
            <p:cNvPr id="616" name="Shape 616"/>
            <p:cNvSpPr/>
            <p:nvPr/>
          </p:nvSpPr>
          <p:spPr>
            <a:xfrm>
              <a:off x="4114800" y="0"/>
              <a:ext cx="4140200" cy="116727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Cups, Plates, Table, Etc.</a:t>
              </a:r>
            </a:p>
          </p:txBody>
        </p:sp>
        <p:sp>
          <p:nvSpPr>
            <p:cNvPr id="617" name="Shape 617"/>
            <p:cNvSpPr/>
            <p:nvPr/>
          </p:nvSpPr>
          <p:spPr>
            <a:xfrm>
              <a:off x="0" y="0"/>
              <a:ext cx="4140200" cy="1167271"/>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p>
              <a:pPr algn="ctr" defTabSz="1295400">
                <a:spcBef>
                  <a:spcPts val="0"/>
                </a:spcBef>
                <a:buClr>
                  <a:srgbClr val="000000"/>
                </a:buClr>
                <a:buFont typeface="Times New Roman"/>
                <a:defRPr sz="2200" spc="0">
                  <a:solidFill>
                    <a:srgbClr val="E5910C"/>
                  </a:solidFill>
                  <a:effectLst>
                    <a:outerShdw blurRad="165100" dist="88900" dir="7680000" rotWithShape="0">
                      <a:srgbClr val="000000">
                        <a:alpha val="50000"/>
                      </a:srgbClr>
                    </a:outerShdw>
                  </a:effectLst>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Lord’s Supper </a:t>
              </a:r>
            </a:p>
            <a:p>
              <a:pPr algn="ctr" defTabSz="1295400">
                <a:spcBef>
                  <a:spcPts val="0"/>
                </a:spcBef>
                <a:buClr>
                  <a:srgbClr val="000000"/>
                </a:buClr>
                <a:buFont typeface="Times New Roman"/>
                <a:defRPr sz="2200" spc="0">
                  <a:solidFill>
                    <a:srgbClr val="E5910C"/>
                  </a:solidFill>
                  <a:effectLst>
                    <a:outerShdw blurRad="165100" dist="88900" dir="7680000" rotWithShape="0">
                      <a:srgbClr val="000000">
                        <a:alpha val="50000"/>
                      </a:srgbClr>
                    </a:outerShdw>
                  </a:effectLst>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(1 Cor. 11:23-29)</a:t>
              </a:r>
            </a:p>
          </p:txBody>
        </p:sp>
      </p:grpSp>
      <p:grpSp>
        <p:nvGrpSpPr>
          <p:cNvPr id="622" name="Group 622"/>
          <p:cNvGrpSpPr/>
          <p:nvPr/>
        </p:nvGrpSpPr>
        <p:grpSpPr>
          <a:xfrm>
            <a:off x="296899" y="2857500"/>
            <a:ext cx="12369801" cy="1167272"/>
            <a:chOff x="0" y="0"/>
            <a:chExt cx="12369800" cy="1167271"/>
          </a:xfrm>
        </p:grpSpPr>
        <p:sp>
          <p:nvSpPr>
            <p:cNvPr id="619" name="Shape 619"/>
            <p:cNvSpPr/>
            <p:nvPr/>
          </p:nvSpPr>
          <p:spPr>
            <a:xfrm>
              <a:off x="8229600" y="0"/>
              <a:ext cx="4140200" cy="1167272"/>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Family Life Center, Gymnasium, Etc.</a:t>
              </a:r>
            </a:p>
          </p:txBody>
        </p:sp>
        <p:sp>
          <p:nvSpPr>
            <p:cNvPr id="620" name="Shape 620"/>
            <p:cNvSpPr/>
            <p:nvPr/>
          </p:nvSpPr>
          <p:spPr>
            <a:xfrm>
              <a:off x="4114800" y="0"/>
              <a:ext cx="4140200" cy="1167272"/>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House, Hall, Church Building</a:t>
              </a:r>
            </a:p>
          </p:txBody>
        </p:sp>
        <p:sp>
          <p:nvSpPr>
            <p:cNvPr id="621" name="Shape 621"/>
            <p:cNvSpPr/>
            <p:nvPr/>
          </p:nvSpPr>
          <p:spPr>
            <a:xfrm>
              <a:off x="0" y="0"/>
              <a:ext cx="4140200" cy="1167272"/>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p>
              <a:pPr algn="ctr" defTabSz="1295400">
                <a:spcBef>
                  <a:spcPts val="0"/>
                </a:spcBef>
                <a:buClr>
                  <a:srgbClr val="000000"/>
                </a:buClr>
                <a:buFont typeface="Times New Roman"/>
                <a:defRPr sz="2200" spc="0">
                  <a:solidFill>
                    <a:srgbClr val="E5910C"/>
                  </a:solidFill>
                  <a:effectLst>
                    <a:outerShdw blurRad="165100" dist="88900" dir="7680000" rotWithShape="0">
                      <a:srgbClr val="000000">
                        <a:alpha val="50000"/>
                      </a:srgbClr>
                    </a:outerShdw>
                  </a:effectLst>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Assemble </a:t>
              </a:r>
            </a:p>
            <a:p>
              <a:pPr algn="ctr" defTabSz="1295400">
                <a:spcBef>
                  <a:spcPts val="0"/>
                </a:spcBef>
                <a:buClr>
                  <a:srgbClr val="000000"/>
                </a:buClr>
                <a:buFont typeface="Times New Roman"/>
                <a:defRPr sz="2200" spc="0">
                  <a:solidFill>
                    <a:srgbClr val="E5910C"/>
                  </a:solidFill>
                  <a:effectLst>
                    <a:outerShdw blurRad="165100" dist="88900" dir="7680000" rotWithShape="0">
                      <a:srgbClr val="000000">
                        <a:alpha val="50000"/>
                      </a:srgbClr>
                    </a:outerShdw>
                  </a:effectLst>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(Heb. 10:24-25)</a:t>
              </a:r>
            </a:p>
          </p:txBody>
        </p:sp>
      </p:grpSp>
      <p:grpSp>
        <p:nvGrpSpPr>
          <p:cNvPr id="626" name="Group 626"/>
          <p:cNvGrpSpPr/>
          <p:nvPr/>
        </p:nvGrpSpPr>
        <p:grpSpPr>
          <a:xfrm>
            <a:off x="296899" y="1663699"/>
            <a:ext cx="12369801" cy="1193801"/>
            <a:chOff x="0" y="0"/>
            <a:chExt cx="12369800" cy="1193800"/>
          </a:xfrm>
        </p:grpSpPr>
        <p:sp>
          <p:nvSpPr>
            <p:cNvPr id="623" name="Shape 623"/>
            <p:cNvSpPr/>
            <p:nvPr/>
          </p:nvSpPr>
          <p:spPr>
            <a:xfrm>
              <a:off x="8229600" y="0"/>
              <a:ext cx="4140200" cy="1193800"/>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Basin to Sprinkle – Cup for Pouring</a:t>
              </a:r>
            </a:p>
          </p:txBody>
        </p:sp>
        <p:sp>
          <p:nvSpPr>
            <p:cNvPr id="624" name="Shape 624"/>
            <p:cNvSpPr/>
            <p:nvPr/>
          </p:nvSpPr>
          <p:spPr>
            <a:xfrm>
              <a:off x="4114800" y="0"/>
              <a:ext cx="4140200" cy="1193800"/>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lvl1pPr algn="ctr" defTabSz="1295400">
                <a:spcBef>
                  <a:spcPts val="0"/>
                </a:spcBef>
                <a:buClr>
                  <a:srgbClr val="000000"/>
                </a:buClr>
                <a:buFont typeface="Times New Roman"/>
                <a:defRPr sz="3400" b="1" spc="0">
                  <a:solidFill>
                    <a:srgbClr val="000000"/>
                  </a:solidFill>
                  <a:effectLst>
                    <a:outerShdw blurRad="165100" dist="88900" dir="7680000" rotWithShape="0">
                      <a:srgbClr val="000000">
                        <a:alpha val="50000"/>
                      </a:srgbClr>
                    </a:outerShdw>
                  </a:effectLst>
                  <a:uFill>
                    <a:solidFill>
                      <a:srgbClr val="000000"/>
                    </a:solidFill>
                  </a:uFill>
                  <a:latin typeface="Times New Roman"/>
                  <a:ea typeface="Times New Roman"/>
                  <a:cs typeface="Times New Roman"/>
                  <a:sym typeface="Times New Roman"/>
                </a:defRPr>
              </a:lvl1pPr>
            </a:lstStyle>
            <a:p>
              <a:pPr>
                <a:defRPr sz="2200" b="0">
                  <a:solidFill>
                    <a:srgbClr val="E5910C"/>
                  </a:solidFill>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Pool, River, Baptistery, Etc.</a:t>
              </a:r>
            </a:p>
          </p:txBody>
        </p:sp>
        <p:sp>
          <p:nvSpPr>
            <p:cNvPr id="625" name="Shape 625"/>
            <p:cNvSpPr/>
            <p:nvPr/>
          </p:nvSpPr>
          <p:spPr>
            <a:xfrm>
              <a:off x="0" y="0"/>
              <a:ext cx="4140200" cy="1193800"/>
            </a:xfrm>
            <a:prstGeom prst="rect">
              <a:avLst/>
            </a:prstGeom>
            <a:gradFill flip="none" rotWithShape="1">
              <a:gsLst>
                <a:gs pos="0">
                  <a:srgbClr val="FFFBF6"/>
                </a:gs>
                <a:gs pos="35000">
                  <a:srgbClr val="FFFCF9"/>
                </a:gs>
                <a:gs pos="100000">
                  <a:srgbClr val="FFFEFD"/>
                </a:gs>
              </a:gsLst>
              <a:lin ang="16200000" scaled="0"/>
            </a:gradFill>
            <a:ln w="9525" cap="flat">
              <a:solidFill>
                <a:srgbClr val="F9EBDC"/>
              </a:solidFill>
              <a:prstDash val="solid"/>
              <a:round/>
            </a:ln>
            <a:effectLst>
              <a:outerShdw blurRad="38100" dist="38100" dir="3060000" rotWithShape="0">
                <a:srgbClr val="000000">
                  <a:alpha val="38000"/>
                </a:srgbClr>
              </a:outerShdw>
            </a:effectLst>
            <a:extLst>
              <a:ext uri="{C572A759-6A51-4108-AA02-DFA0A04FC94B}">
                <ma14:wrappingTextBoxFlag xmlns:ma14="http://schemas.microsoft.com/office/mac/drawingml/2011/main" xmlns="" val="1"/>
              </a:ext>
            </a:extLst>
          </p:spPr>
          <p:txBody>
            <a:bodyPr wrap="square" lIns="38100" tIns="38100" rIns="38100" bIns="38100" numCol="1" anchor="ctr">
              <a:noAutofit/>
            </a:bodyPr>
            <a:lstStyle/>
            <a:p>
              <a:pPr algn="ctr" defTabSz="1295400">
                <a:spcBef>
                  <a:spcPts val="0"/>
                </a:spcBef>
                <a:buClr>
                  <a:srgbClr val="000000"/>
                </a:buClr>
                <a:buFont typeface="Times New Roman"/>
                <a:defRPr sz="2200" spc="0">
                  <a:solidFill>
                    <a:srgbClr val="E5910C"/>
                  </a:solidFill>
                  <a:effectLst>
                    <a:outerShdw blurRad="165100" dist="88900" dir="7680000" rotWithShape="0">
                      <a:srgbClr val="000000">
                        <a:alpha val="50000"/>
                      </a:srgbClr>
                    </a:outerShdw>
                  </a:effectLst>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Baptize </a:t>
              </a:r>
            </a:p>
            <a:p>
              <a:pPr algn="ctr" defTabSz="1295400">
                <a:spcBef>
                  <a:spcPts val="0"/>
                </a:spcBef>
                <a:buClr>
                  <a:srgbClr val="000000"/>
                </a:buClr>
                <a:buFont typeface="Times New Roman"/>
                <a:defRPr sz="2200" spc="0">
                  <a:solidFill>
                    <a:srgbClr val="E5910C"/>
                  </a:solidFill>
                  <a:effectLst>
                    <a:outerShdw blurRad="165100" dist="88900" dir="7680000" rotWithShape="0">
                      <a:srgbClr val="000000">
                        <a:alpha val="50000"/>
                      </a:srgbClr>
                    </a:outerShdw>
                  </a:effectLst>
                  <a:uFill>
                    <a:solidFill>
                      <a:srgbClr val="E5910C"/>
                    </a:solidFill>
                  </a:uFill>
                  <a:latin typeface="Constantia"/>
                  <a:ea typeface="Constantia"/>
                  <a:cs typeface="Constantia"/>
                  <a:sym typeface="Constantia"/>
                </a:defRPr>
              </a:pPr>
              <a:r>
                <a:rPr sz="3400" b="1">
                  <a:solidFill>
                    <a:srgbClr val="000000"/>
                  </a:solidFill>
                  <a:uFill>
                    <a:solidFill>
                      <a:srgbClr val="000000"/>
                    </a:solidFill>
                  </a:uFill>
                  <a:latin typeface="Times New Roman"/>
                  <a:ea typeface="Times New Roman"/>
                  <a:cs typeface="Times New Roman"/>
                  <a:sym typeface="Times New Roman"/>
                </a:rPr>
                <a:t>(Mt. 28:18-20)</a:t>
              </a:r>
            </a:p>
          </p:txBody>
        </p:sp>
      </p:grpSp>
      <p:sp>
        <p:nvSpPr>
          <p:cNvPr id="627" name="Shape 627"/>
          <p:cNvSpPr/>
          <p:nvPr/>
        </p:nvSpPr>
        <p:spPr>
          <a:xfrm>
            <a:off x="296899" y="1663699"/>
            <a:ext cx="12357101" cy="1"/>
          </a:xfrm>
          <a:prstGeom prst="line">
            <a:avLst/>
          </a:prstGeom>
          <a:gradFill>
            <a:gsLst>
              <a:gs pos="0">
                <a:srgbClr val="FFFBF6"/>
              </a:gs>
              <a:gs pos="35000">
                <a:srgbClr val="FFFCF9"/>
              </a:gs>
              <a:gs pos="100000">
                <a:srgbClr val="FFFEFD"/>
              </a:gs>
            </a:gsLst>
            <a:lin ang="16200000"/>
          </a:gradFill>
          <a:ln>
            <a:solidFill>
              <a:srgbClr val="F9EBDC"/>
            </a:solidFill>
          </a:ln>
          <a:effectLst>
            <a:outerShdw blurRad="38100" dist="38100" dir="3060000" rotWithShape="0">
              <a:srgbClr val="000000">
                <a:alpha val="38000"/>
              </a:srgbClr>
            </a:outerShdw>
          </a:effectLst>
        </p:spPr>
        <p:txBody>
          <a:bodyPr lIns="0" tIns="0" rIns="0" bIns="0"/>
          <a:lstStyle/>
          <a:p>
            <a:pPr defTabSz="457200">
              <a:spcBef>
                <a:spcPts val="0"/>
              </a:spcBef>
              <a:defRPr sz="1200" spc="0">
                <a:solidFill>
                  <a:srgbClr val="000000"/>
                </a:solidFill>
                <a:latin typeface="Helvetica"/>
                <a:ea typeface="Helvetica"/>
                <a:cs typeface="Helvetica"/>
                <a:sym typeface="Helvetica"/>
              </a:defRPr>
            </a:pPr>
            <a:endParaRPr/>
          </a:p>
        </p:txBody>
      </p:sp>
      <p:pic>
        <p:nvPicPr>
          <p:cNvPr id="628" name="Picture 627"/>
          <p:cNvPicPr>
            <a:picLocks/>
          </p:cNvPicPr>
          <p:nvPr/>
        </p:nvPicPr>
        <p:blipFill>
          <a:blip r:embed="rId2">
            <a:extLst/>
          </a:blip>
          <a:stretch>
            <a:fillRect/>
          </a:stretch>
        </p:blipFill>
        <p:spPr>
          <a:xfrm>
            <a:off x="300764" y="714706"/>
            <a:ext cx="4229101" cy="952501"/>
          </a:xfrm>
          <a:prstGeom prst="rect">
            <a:avLst/>
          </a:prstGeom>
          <a:effectLst>
            <a:outerShdw blurRad="38100" dist="38100" dir="3060000" rotWithShape="0">
              <a:srgbClr val="000000">
                <a:alpha val="38000"/>
              </a:srgbClr>
            </a:outerShdw>
          </a:effectLst>
        </p:spPr>
      </p:pic>
      <p:pic>
        <p:nvPicPr>
          <p:cNvPr id="629" name="Picture 628"/>
          <p:cNvPicPr>
            <a:picLocks/>
          </p:cNvPicPr>
          <p:nvPr/>
        </p:nvPicPr>
        <p:blipFill>
          <a:blip r:embed="rId3">
            <a:extLst/>
          </a:blip>
          <a:stretch>
            <a:fillRect/>
          </a:stretch>
        </p:blipFill>
        <p:spPr>
          <a:xfrm>
            <a:off x="4435619" y="755650"/>
            <a:ext cx="4229101" cy="952501"/>
          </a:xfrm>
          <a:prstGeom prst="rect">
            <a:avLst/>
          </a:prstGeom>
          <a:effectLst>
            <a:outerShdw blurRad="38100" dist="38100" dir="3060000" rotWithShape="0">
              <a:srgbClr val="000000">
                <a:alpha val="38000"/>
              </a:srgbClr>
            </a:outerShdw>
          </a:effectLst>
        </p:spPr>
      </p:pic>
      <p:pic>
        <p:nvPicPr>
          <p:cNvPr id="630" name="Picture 629"/>
          <p:cNvPicPr>
            <a:picLocks/>
          </p:cNvPicPr>
          <p:nvPr/>
        </p:nvPicPr>
        <p:blipFill>
          <a:blip r:embed="rId4">
            <a:extLst/>
          </a:blip>
          <a:stretch>
            <a:fillRect/>
          </a:stretch>
        </p:blipFill>
        <p:spPr>
          <a:xfrm>
            <a:off x="8478800" y="755650"/>
            <a:ext cx="4229101" cy="952501"/>
          </a:xfrm>
          <a:prstGeom prst="rect">
            <a:avLst/>
          </a:prstGeom>
          <a:effectLst>
            <a:outerShdw blurRad="38100" dist="38100" dir="3060000" rotWithShape="0">
              <a:srgbClr val="000000">
                <a:alpha val="38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626"/>
                                        </p:tgtEl>
                                        <p:attrNameLst>
                                          <p:attrName>style.visibility</p:attrName>
                                        </p:attrNameLst>
                                      </p:cBhvr>
                                      <p:to>
                                        <p:strVal val="visible"/>
                                      </p:to>
                                    </p:set>
                                    <p:anim calcmode="lin" valueType="num">
                                      <p:cBhvr>
                                        <p:cTn id="7" dur="1000" fill="hold"/>
                                        <p:tgtEl>
                                          <p:spTgt spid="626"/>
                                        </p:tgtEl>
                                        <p:attrNameLst>
                                          <p:attrName>ppt_x</p:attrName>
                                        </p:attrNameLst>
                                      </p:cBhvr>
                                      <p:tavLst>
                                        <p:tav tm="0">
                                          <p:val>
                                            <p:strVal val="#ppt_x"/>
                                          </p:val>
                                        </p:tav>
                                        <p:tav tm="100000">
                                          <p:val>
                                            <p:strVal val="#ppt_x"/>
                                          </p:val>
                                        </p:tav>
                                      </p:tavLst>
                                    </p:anim>
                                    <p:anim calcmode="lin" valueType="num">
                                      <p:cBhvr>
                                        <p:cTn id="8" dur="1000" fill="hold"/>
                                        <p:tgtEl>
                                          <p:spTgt spid="6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622"/>
                                        </p:tgtEl>
                                        <p:attrNameLst>
                                          <p:attrName>style.visibility</p:attrName>
                                        </p:attrNameLst>
                                      </p:cBhvr>
                                      <p:to>
                                        <p:strVal val="visible"/>
                                      </p:to>
                                    </p:set>
                                    <p:anim calcmode="lin" valueType="num">
                                      <p:cBhvr>
                                        <p:cTn id="13" dur="1000" fill="hold"/>
                                        <p:tgtEl>
                                          <p:spTgt spid="622"/>
                                        </p:tgtEl>
                                        <p:attrNameLst>
                                          <p:attrName>ppt_x</p:attrName>
                                        </p:attrNameLst>
                                      </p:cBhvr>
                                      <p:tavLst>
                                        <p:tav tm="0">
                                          <p:val>
                                            <p:strVal val="#ppt_x"/>
                                          </p:val>
                                        </p:tav>
                                        <p:tav tm="100000">
                                          <p:val>
                                            <p:strVal val="#ppt_x"/>
                                          </p:val>
                                        </p:tav>
                                      </p:tavLst>
                                    </p:anim>
                                    <p:anim calcmode="lin" valueType="num">
                                      <p:cBhvr>
                                        <p:cTn id="14" dur="1000" fill="hold"/>
                                        <p:tgtEl>
                                          <p:spTgt spid="6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618"/>
                                        </p:tgtEl>
                                        <p:attrNameLst>
                                          <p:attrName>style.visibility</p:attrName>
                                        </p:attrNameLst>
                                      </p:cBhvr>
                                      <p:to>
                                        <p:strVal val="visible"/>
                                      </p:to>
                                    </p:set>
                                    <p:anim calcmode="lin" valueType="num">
                                      <p:cBhvr>
                                        <p:cTn id="19" dur="1000" fill="hold"/>
                                        <p:tgtEl>
                                          <p:spTgt spid="618"/>
                                        </p:tgtEl>
                                        <p:attrNameLst>
                                          <p:attrName>ppt_x</p:attrName>
                                        </p:attrNameLst>
                                      </p:cBhvr>
                                      <p:tavLst>
                                        <p:tav tm="0">
                                          <p:val>
                                            <p:strVal val="#ppt_x"/>
                                          </p:val>
                                        </p:tav>
                                        <p:tav tm="100000">
                                          <p:val>
                                            <p:strVal val="#ppt_x"/>
                                          </p:val>
                                        </p:tav>
                                      </p:tavLst>
                                    </p:anim>
                                    <p:anim calcmode="lin" valueType="num">
                                      <p:cBhvr>
                                        <p:cTn id="20" dur="1000" fill="hold"/>
                                        <p:tgtEl>
                                          <p:spTgt spid="61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614"/>
                                        </p:tgtEl>
                                        <p:attrNameLst>
                                          <p:attrName>style.visibility</p:attrName>
                                        </p:attrNameLst>
                                      </p:cBhvr>
                                      <p:to>
                                        <p:strVal val="visible"/>
                                      </p:to>
                                    </p:set>
                                    <p:anim calcmode="lin" valueType="num">
                                      <p:cBhvr>
                                        <p:cTn id="25" dur="1000" fill="hold"/>
                                        <p:tgtEl>
                                          <p:spTgt spid="614"/>
                                        </p:tgtEl>
                                        <p:attrNameLst>
                                          <p:attrName>ppt_x</p:attrName>
                                        </p:attrNameLst>
                                      </p:cBhvr>
                                      <p:tavLst>
                                        <p:tav tm="0">
                                          <p:val>
                                            <p:strVal val="#ppt_x"/>
                                          </p:val>
                                        </p:tav>
                                        <p:tav tm="100000">
                                          <p:val>
                                            <p:strVal val="#ppt_x"/>
                                          </p:val>
                                        </p:tav>
                                      </p:tavLst>
                                    </p:anim>
                                    <p:anim calcmode="lin" valueType="num">
                                      <p:cBhvr>
                                        <p:cTn id="26" dur="1000" fill="hold"/>
                                        <p:tgtEl>
                                          <p:spTgt spid="61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5" nodeType="clickEffect">
                                  <p:stCondLst>
                                    <p:cond delay="0"/>
                                  </p:stCondLst>
                                  <p:iterate>
                                    <p:tmAbs val="0"/>
                                  </p:iterate>
                                  <p:childTnLst>
                                    <p:set>
                                      <p:cBhvr>
                                        <p:cTn id="30" fill="hold"/>
                                        <p:tgtEl>
                                          <p:spTgt spid="610"/>
                                        </p:tgtEl>
                                        <p:attrNameLst>
                                          <p:attrName>style.visibility</p:attrName>
                                        </p:attrNameLst>
                                      </p:cBhvr>
                                      <p:to>
                                        <p:strVal val="visible"/>
                                      </p:to>
                                    </p:set>
                                    <p:anim calcmode="lin" valueType="num">
                                      <p:cBhvr>
                                        <p:cTn id="31" dur="1000" fill="hold"/>
                                        <p:tgtEl>
                                          <p:spTgt spid="610"/>
                                        </p:tgtEl>
                                        <p:attrNameLst>
                                          <p:attrName>ppt_x</p:attrName>
                                        </p:attrNameLst>
                                      </p:cBhvr>
                                      <p:tavLst>
                                        <p:tav tm="0">
                                          <p:val>
                                            <p:strVal val="#ppt_x"/>
                                          </p:val>
                                        </p:tav>
                                        <p:tav tm="100000">
                                          <p:val>
                                            <p:strVal val="#ppt_x"/>
                                          </p:val>
                                        </p:tav>
                                      </p:tavLst>
                                    </p:anim>
                                    <p:anim calcmode="lin" valueType="num">
                                      <p:cBhvr>
                                        <p:cTn id="32" dur="1000" fill="hold"/>
                                        <p:tgtEl>
                                          <p:spTgt spid="6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6" nodeType="clickEffect">
                                  <p:stCondLst>
                                    <p:cond delay="0"/>
                                  </p:stCondLst>
                                  <p:iterate>
                                    <p:tmAbs val="0"/>
                                  </p:iterate>
                                  <p:childTnLst>
                                    <p:set>
                                      <p:cBhvr>
                                        <p:cTn id="36" fill="hold"/>
                                        <p:tgtEl>
                                          <p:spTgt spid="606"/>
                                        </p:tgtEl>
                                        <p:attrNameLst>
                                          <p:attrName>style.visibility</p:attrName>
                                        </p:attrNameLst>
                                      </p:cBhvr>
                                      <p:to>
                                        <p:strVal val="visible"/>
                                      </p:to>
                                    </p:set>
                                    <p:anim calcmode="lin" valueType="num">
                                      <p:cBhvr>
                                        <p:cTn id="37" dur="1000" fill="hold"/>
                                        <p:tgtEl>
                                          <p:spTgt spid="606"/>
                                        </p:tgtEl>
                                        <p:attrNameLst>
                                          <p:attrName>ppt_x</p:attrName>
                                        </p:attrNameLst>
                                      </p:cBhvr>
                                      <p:tavLst>
                                        <p:tav tm="0">
                                          <p:val>
                                            <p:strVal val="#ppt_x"/>
                                          </p:val>
                                        </p:tav>
                                        <p:tav tm="100000">
                                          <p:val>
                                            <p:strVal val="#ppt_x"/>
                                          </p:val>
                                        </p:tav>
                                      </p:tavLst>
                                    </p:anim>
                                    <p:anim calcmode="lin" valueType="num">
                                      <p:cBhvr>
                                        <p:cTn id="38" dur="1000" fill="hold"/>
                                        <p:tgtEl>
                                          <p:spTgt spid="6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6" animBg="1" advAuto="0"/>
      <p:bldP spid="610" grpId="5" animBg="1" advAuto="0"/>
      <p:bldP spid="614" grpId="4" animBg="1" advAuto="0"/>
      <p:bldP spid="618" grpId="3" animBg="1" advAuto="0"/>
      <p:bldP spid="622" grpId="2" animBg="1" advAuto="0"/>
      <p:bldP spid="626"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sldNum" sz="quarter" idx="2"/>
          </p:nvPr>
        </p:nvSpPr>
        <p:spPr>
          <a:xfrm>
            <a:off x="12705060" y="397060"/>
            <a:ext cx="299741" cy="28535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
        <p:nvSpPr>
          <p:cNvPr id="634" name="Shape 634"/>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
        <p:nvSpPr>
          <p:cNvPr id="635" name="Shape 635"/>
          <p:cNvSpPr/>
          <p:nvPr/>
        </p:nvSpPr>
        <p:spPr>
          <a:xfrm>
            <a:off x="1606680" y="230758"/>
            <a:ext cx="9435085" cy="2032001"/>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sz="3300"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 </a:t>
            </a:r>
          </a:p>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of A Local Church</a:t>
            </a:r>
          </a:p>
        </p:txBody>
      </p:sp>
      <p:sp>
        <p:nvSpPr>
          <p:cNvPr id="636" name="Shape 636"/>
          <p:cNvSpPr/>
          <p:nvPr/>
        </p:nvSpPr>
        <p:spPr>
          <a:xfrm>
            <a:off x="590929" y="2428270"/>
            <a:ext cx="11822942" cy="6955750"/>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marL="467590" indent="-467590" defTabSz="1295400">
              <a:spcBef>
                <a:spcPts val="900"/>
              </a:spcBef>
              <a:buClr>
                <a:srgbClr val="750B00"/>
              </a:buClr>
              <a:buSzPct val="100000"/>
              <a:buFont typeface="Wingdings 2"/>
              <a:buChar char=""/>
              <a:defRPr sz="22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4800" dirty="0">
                <a:solidFill>
                  <a:srgbClr val="000000"/>
                </a:solidFill>
                <a:uFill>
                  <a:solidFill>
                    <a:srgbClr val="000000"/>
                  </a:solidFill>
                </a:uFill>
              </a:rPr>
              <a:t>We ARE NOT free to involve the church in whatever work we deem suitable!</a:t>
            </a:r>
          </a:p>
          <a:p>
            <a:pPr marL="467590" indent="-467590" defTabSz="1295400">
              <a:spcBef>
                <a:spcPts val="900"/>
              </a:spcBef>
              <a:buClr>
                <a:srgbClr val="750B00"/>
              </a:buClr>
              <a:buSzPct val="100000"/>
              <a:buFont typeface="Wingdings 2"/>
              <a:buChar char=""/>
              <a:defRPr sz="22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4800" dirty="0">
                <a:solidFill>
                  <a:srgbClr val="000000"/>
                </a:solidFill>
                <a:uFill>
                  <a:solidFill>
                    <a:srgbClr val="000000"/>
                  </a:solidFill>
                </a:uFill>
              </a:rPr>
              <a:t>There is a distinction to be made between the church "universal" and the church “local.”</a:t>
            </a:r>
          </a:p>
          <a:p>
            <a:pPr marL="467590" indent="-467590" defTabSz="1295400">
              <a:spcBef>
                <a:spcPts val="900"/>
              </a:spcBef>
              <a:buClr>
                <a:srgbClr val="750B00"/>
              </a:buClr>
              <a:buSzPct val="100000"/>
              <a:buFont typeface="Wingdings 2"/>
              <a:buChar char=""/>
              <a:defRPr sz="22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4800" dirty="0">
                <a:solidFill>
                  <a:srgbClr val="000000"/>
                </a:solidFill>
                <a:uFill>
                  <a:solidFill>
                    <a:srgbClr val="000000"/>
                  </a:solidFill>
                </a:uFill>
              </a:rPr>
              <a:t>The work of the local church can be gleaned in some respects from what is revealed about it’s organization and worship</a:t>
            </a:r>
            <a:r>
              <a:rPr sz="3600" dirty="0">
                <a:solidFill>
                  <a:srgbClr val="000000"/>
                </a:solidFill>
                <a:uFill>
                  <a:solidFill>
                    <a:srgbClr val="000000"/>
                  </a:solidFill>
                </a:uFill>
              </a:rPr>
              <a: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36">
                                            <p:txEl>
                                              <p:pRg st="1" end="1"/>
                                            </p:txEl>
                                          </p:spTgt>
                                        </p:tgtEl>
                                        <p:attrNameLst>
                                          <p:attrName>style.visibility</p:attrName>
                                        </p:attrNameLst>
                                      </p:cBhvr>
                                      <p:to>
                                        <p:strVal val="visible"/>
                                      </p:to>
                                    </p:set>
                                    <p:animEffect transition="in" filter="wipe(left)">
                                      <p:cBhvr>
                                        <p:cTn id="7" dur="500"/>
                                        <p:tgtEl>
                                          <p:spTgt spid="6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iterate>
                                    <p:tmAbs val="0"/>
                                  </p:iterate>
                                  <p:childTnLst>
                                    <p:set>
                                      <p:cBhvr>
                                        <p:cTn id="11" fill="hold"/>
                                        <p:tgtEl>
                                          <p:spTgt spid="636">
                                            <p:txEl>
                                              <p:pRg st="2" end="2"/>
                                            </p:txEl>
                                          </p:spTgt>
                                        </p:tgtEl>
                                        <p:attrNameLst>
                                          <p:attrName>style.visibility</p:attrName>
                                        </p:attrNameLst>
                                      </p:cBhvr>
                                      <p:to>
                                        <p:strVal val="visible"/>
                                      </p:to>
                                    </p:set>
                                    <p:animEffect transition="in" filter="wipe(left)">
                                      <p:cBhvr>
                                        <p:cTn id="12" dur="500"/>
                                        <p:tgtEl>
                                          <p:spTgt spid="6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p:nvPr/>
        </p:nvSpPr>
        <p:spPr>
          <a:xfrm>
            <a:off x="0" y="9430435"/>
            <a:ext cx="4572000" cy="323165"/>
          </a:xfrm>
          <a:prstGeom prst="rect">
            <a:avLst/>
          </a:prstGeom>
          <a:ln w="12700"/>
          <a:extLst>
            <a:ext uri="{C572A759-6A51-4108-AA02-DFA0A04FC94B}">
              <ma14:wrappingTextBoxFlag xmlns:ma14="http://schemas.microsoft.com/office/mac/drawingml/2011/main" xmlns="" val="1"/>
            </a:ext>
          </a:extLst>
        </p:spPr>
        <p:txBody>
          <a:bodyPr lIns="38100" tIns="38100" rIns="38100" bIns="38100" anchor="b">
            <a:spAutoFit/>
          </a:bodyPr>
          <a:lstStyle>
            <a:lvl1pPr defTabSz="1295400">
              <a:spcBef>
                <a:spcPts val="0"/>
              </a:spcBef>
              <a:buClr>
                <a:srgbClr val="8D6649"/>
              </a:buClr>
              <a:defRPr sz="1600" spc="0">
                <a:solidFill>
                  <a:srgbClr val="8D6649"/>
                </a:solidFill>
                <a:uFill>
                  <a:solidFill>
                    <a:srgbClr val="8D6649"/>
                  </a:solidFill>
                </a:uFill>
                <a:latin typeface="Candara"/>
                <a:ea typeface="Candara"/>
                <a:cs typeface="Candara"/>
                <a:sym typeface="Candara"/>
              </a:defRPr>
            </a:lvl1pPr>
          </a:lstStyle>
          <a:p>
            <a:endParaRPr dirty="0"/>
          </a:p>
        </p:txBody>
      </p:sp>
      <p:sp>
        <p:nvSpPr>
          <p:cNvPr id="641" name="Shape 641"/>
          <p:cNvSpPr>
            <a:spLocks noGrp="1"/>
          </p:cNvSpPr>
          <p:nvPr>
            <p:ph type="sldNum" sz="quarter" idx="2"/>
          </p:nvPr>
        </p:nvSpPr>
        <p:spPr>
          <a:xfrm>
            <a:off x="12721133" y="397060"/>
            <a:ext cx="283667" cy="28535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
        <p:nvSpPr>
          <p:cNvPr id="642" name="Shape 642"/>
          <p:cNvSpPr/>
          <p:nvPr/>
        </p:nvSpPr>
        <p:spPr>
          <a:xfrm>
            <a:off x="295577" y="2679870"/>
            <a:ext cx="12413643" cy="6124754"/>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marL="285750" indent="-285750" defTabSz="1295400">
              <a:spcBef>
                <a:spcPts val="900"/>
              </a:spcBef>
              <a:buClr>
                <a:srgbClr val="750B00"/>
              </a:buClr>
              <a:buSzPct val="100000"/>
              <a:buFont typeface="Wingdings 2"/>
              <a:buChar char=""/>
              <a:defRPr sz="4400" spc="0">
                <a:solidFill>
                  <a:srgbClr val="FFFFFF"/>
                </a:solidFill>
                <a:effectLst>
                  <a:outerShdw blurRad="177800" dist="88900" dir="7680000" rotWithShape="0">
                    <a:srgbClr val="000000">
                      <a:alpha val="50000"/>
                    </a:srgbClr>
                  </a:outerShdw>
                </a:effectLst>
                <a:uFill>
                  <a:solidFill>
                    <a:srgbClr val="FFFFFF"/>
                  </a:solidFill>
                </a:uFill>
                <a:latin typeface="Constantia"/>
                <a:ea typeface="Constantia"/>
                <a:cs typeface="Constantia"/>
                <a:sym typeface="Constantia"/>
              </a:defRPr>
            </a:pPr>
            <a:r>
              <a:rPr sz="5400" dirty="0">
                <a:solidFill>
                  <a:srgbClr val="000000"/>
                </a:solidFill>
                <a:uFill>
                  <a:solidFill>
                    <a:srgbClr val="000000"/>
                  </a:solidFill>
                </a:uFill>
                <a:latin typeface="Berlin Sans FB Demi"/>
                <a:ea typeface="Berlin Sans FB Demi"/>
                <a:cs typeface="Berlin Sans FB Demi"/>
                <a:sym typeface="Berlin Sans FB Demi"/>
              </a:rPr>
              <a:t>Self-Edification</a:t>
            </a:r>
            <a:r>
              <a:rPr sz="5400" dirty="0">
                <a:solidFill>
                  <a:srgbClr val="000000"/>
                </a:solidFill>
                <a:uFill>
                  <a:solidFill>
                    <a:srgbClr val="000000"/>
                  </a:solidFill>
                </a:uFill>
              </a:rPr>
              <a:t>, i.e. to build up and strengthen itself (Acts 20:28, 32; Col 2:6, 7).</a:t>
            </a:r>
          </a:p>
          <a:p>
            <a:pPr marL="285750" indent="-285750" defTabSz="1295400">
              <a:spcBef>
                <a:spcPts val="900"/>
              </a:spcBef>
              <a:buClr>
                <a:srgbClr val="750B00"/>
              </a:buClr>
              <a:buSzPct val="100000"/>
              <a:buFont typeface="Wingdings 2"/>
              <a:buChar char=""/>
              <a:defRPr sz="4400" spc="0">
                <a:solidFill>
                  <a:srgbClr val="FFFFFF"/>
                </a:solidFill>
                <a:effectLst>
                  <a:outerShdw blurRad="177800" dist="88900" dir="7680000" rotWithShape="0">
                    <a:srgbClr val="000000">
                      <a:alpha val="50000"/>
                    </a:srgbClr>
                  </a:outerShdw>
                </a:effectLst>
                <a:uFill>
                  <a:solidFill>
                    <a:srgbClr val="FFFFFF"/>
                  </a:solidFill>
                </a:uFill>
                <a:latin typeface="Constantia"/>
                <a:ea typeface="Constantia"/>
                <a:cs typeface="Constantia"/>
                <a:sym typeface="Constantia"/>
              </a:defRPr>
            </a:pPr>
            <a:r>
              <a:rPr sz="5400" dirty="0">
                <a:solidFill>
                  <a:srgbClr val="000000"/>
                </a:solidFill>
                <a:uFill>
                  <a:solidFill>
                    <a:srgbClr val="000000"/>
                  </a:solidFill>
                </a:uFill>
                <a:latin typeface="Berlin Sans FB Demi"/>
                <a:ea typeface="Berlin Sans FB Demi"/>
                <a:cs typeface="Berlin Sans FB Demi"/>
                <a:sym typeface="Berlin Sans FB Demi"/>
              </a:rPr>
              <a:t>Evangelism</a:t>
            </a:r>
            <a:r>
              <a:rPr sz="5400" dirty="0">
                <a:solidFill>
                  <a:srgbClr val="000000"/>
                </a:solidFill>
                <a:uFill>
                  <a:solidFill>
                    <a:srgbClr val="000000"/>
                  </a:solidFill>
                </a:uFill>
              </a:rPr>
              <a:t> - Preach the gospel to the lost (Mat 28:18-20).</a:t>
            </a:r>
          </a:p>
          <a:p>
            <a:pPr marL="285750" indent="-285750" defTabSz="1295400">
              <a:spcBef>
                <a:spcPts val="900"/>
              </a:spcBef>
              <a:buClr>
                <a:srgbClr val="750B00"/>
              </a:buClr>
              <a:buSzPct val="100000"/>
              <a:buFont typeface="Wingdings 2"/>
              <a:buChar char=""/>
              <a:defRPr sz="4400" spc="0">
                <a:solidFill>
                  <a:srgbClr val="FFFFFF"/>
                </a:solidFill>
                <a:effectLst>
                  <a:outerShdw blurRad="177800" dist="88900" dir="7680000" rotWithShape="0">
                    <a:srgbClr val="000000">
                      <a:alpha val="50000"/>
                    </a:srgbClr>
                  </a:outerShdw>
                </a:effectLst>
                <a:uFill>
                  <a:solidFill>
                    <a:srgbClr val="FFFFFF"/>
                  </a:solidFill>
                </a:uFill>
                <a:latin typeface="Constantia"/>
                <a:ea typeface="Constantia"/>
                <a:cs typeface="Constantia"/>
                <a:sym typeface="Constantia"/>
              </a:defRPr>
            </a:pPr>
            <a:r>
              <a:rPr sz="5400" dirty="0">
                <a:solidFill>
                  <a:srgbClr val="000000"/>
                </a:solidFill>
                <a:uFill>
                  <a:solidFill>
                    <a:srgbClr val="000000"/>
                  </a:solidFill>
                </a:uFill>
                <a:latin typeface="Berlin Sans FB Demi"/>
                <a:ea typeface="Berlin Sans FB Demi"/>
                <a:cs typeface="Berlin Sans FB Demi"/>
                <a:sym typeface="Berlin Sans FB Demi"/>
              </a:rPr>
              <a:t>Benevolence</a:t>
            </a:r>
            <a:r>
              <a:rPr sz="5400" dirty="0">
                <a:solidFill>
                  <a:srgbClr val="000000"/>
                </a:solidFill>
                <a:uFill>
                  <a:solidFill>
                    <a:srgbClr val="000000"/>
                  </a:solidFill>
                </a:uFill>
              </a:rPr>
              <a:t> – Providing the needs of destitute Christians (Acts 6:1-4)</a:t>
            </a:r>
          </a:p>
        </p:txBody>
      </p:sp>
      <p:sp>
        <p:nvSpPr>
          <p:cNvPr id="644" name="Shape 644"/>
          <p:cNvSpPr/>
          <p:nvPr/>
        </p:nvSpPr>
        <p:spPr>
          <a:xfrm>
            <a:off x="1614717" y="311130"/>
            <a:ext cx="9435085" cy="2032001"/>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sz="3300"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 </a:t>
            </a:r>
          </a:p>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of A Local Church</a:t>
            </a:r>
          </a:p>
        </p:txBody>
      </p:sp>
      <p:sp>
        <p:nvSpPr>
          <p:cNvPr id="645" name="Shape 645"/>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lt">
                                    <p:tmAbs val="0"/>
                                  </p:iterate>
                                  <p:childTnLst>
                                    <p:set>
                                      <p:cBhvr>
                                        <p:cTn id="6" fill="hold"/>
                                        <p:tgtEl>
                                          <p:spTgt spid="642">
                                            <p:txEl>
                                              <p:pRg st="1" end="1"/>
                                            </p:txEl>
                                          </p:spTgt>
                                        </p:tgtEl>
                                        <p:attrNameLst>
                                          <p:attrName>style.visibility</p:attrName>
                                        </p:attrNameLst>
                                      </p:cBhvr>
                                      <p:to>
                                        <p:strVal val="visible"/>
                                      </p:to>
                                    </p:set>
                                    <p:animEffect transition="in" filter="dissolve">
                                      <p:cBhvr>
                                        <p:cTn id="7" dur="500"/>
                                        <p:tgtEl>
                                          <p:spTgt spid="64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1" nodeType="clickEffect">
                                  <p:stCondLst>
                                    <p:cond delay="0"/>
                                  </p:stCondLst>
                                  <p:iterate type="lt">
                                    <p:tmAbs val="0"/>
                                  </p:iterate>
                                  <p:childTnLst>
                                    <p:set>
                                      <p:cBhvr>
                                        <p:cTn id="11" fill="hold"/>
                                        <p:tgtEl>
                                          <p:spTgt spid="642">
                                            <p:txEl>
                                              <p:pRg st="2" end="2"/>
                                            </p:txEl>
                                          </p:spTgt>
                                        </p:tgtEl>
                                        <p:attrNameLst>
                                          <p:attrName>style.visibility</p:attrName>
                                        </p:attrNameLst>
                                      </p:cBhvr>
                                      <p:to>
                                        <p:strVal val="visible"/>
                                      </p:to>
                                    </p:set>
                                    <p:animEffect transition="in" filter="dissolve">
                                      <p:cBhvr>
                                        <p:cTn id="12" dur="500"/>
                                        <p:tgtEl>
                                          <p:spTgt spid="6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876773" y="1405718"/>
            <a:ext cx="10420255" cy="7404137"/>
          </a:xfrm>
        </p:spPr>
        <p:style>
          <a:lnRef idx="2">
            <a:schemeClr val="dk1"/>
          </a:lnRef>
          <a:fillRef idx="1">
            <a:schemeClr val="lt1"/>
          </a:fillRef>
          <a:effectRef idx="0">
            <a:schemeClr val="dk1"/>
          </a:effectRef>
          <a:fontRef idx="minor">
            <a:schemeClr val="dk1"/>
          </a:fontRef>
        </p:style>
        <p:txBody>
          <a:bodyPr/>
          <a:lstStyle/>
          <a:p>
            <a:pPr algn="l"/>
            <a:r>
              <a:rPr lang="en-US" sz="2800" b="1" u="sng" dirty="0">
                <a:solidFill>
                  <a:schemeClr val="tx1"/>
                </a:solidFill>
              </a:rPr>
              <a:t>Hear The Gospel – Romans 10: 17                                                                                                              </a:t>
            </a:r>
            <a:r>
              <a:rPr lang="en-US" sz="2800" dirty="0">
                <a:solidFill>
                  <a:schemeClr val="tx1"/>
                </a:solidFill>
              </a:rPr>
              <a:t>“Faith Comes by hearing and hearing by the word of God.”</a:t>
            </a:r>
          </a:p>
          <a:p>
            <a:pPr algn="l"/>
            <a:r>
              <a:rPr lang="en-US" sz="2800" b="1" u="sng" dirty="0">
                <a:solidFill>
                  <a:schemeClr val="tx1"/>
                </a:solidFill>
              </a:rPr>
              <a:t>Believe The Gospel – Mark 16: 16                                                                               </a:t>
            </a:r>
          </a:p>
          <a:p>
            <a:pPr algn="l"/>
            <a:r>
              <a:rPr lang="en-US" sz="2800" dirty="0">
                <a:solidFill>
                  <a:schemeClr val="tx1"/>
                </a:solidFill>
              </a:rPr>
              <a:t> “   He that believeth and is baptized shall be saved, and he that believeth not shall be damned.”</a:t>
            </a:r>
          </a:p>
          <a:p>
            <a:pPr algn="l"/>
            <a:r>
              <a:rPr lang="en-US" sz="2800" b="1" u="sng" dirty="0">
                <a:solidFill>
                  <a:schemeClr val="tx1"/>
                </a:solidFill>
              </a:rPr>
              <a:t>Repent of Sins – Luke 13: 3                                                                                                                      </a:t>
            </a:r>
            <a:r>
              <a:rPr lang="en-US" sz="2800" dirty="0">
                <a:solidFill>
                  <a:schemeClr val="tx1"/>
                </a:solidFill>
              </a:rPr>
              <a:t>“Repent or You will Perish”</a:t>
            </a:r>
          </a:p>
          <a:p>
            <a:pPr algn="l"/>
            <a:r>
              <a:rPr lang="en-US" sz="2800" b="1" u="sng" dirty="0">
                <a:solidFill>
                  <a:schemeClr val="tx1"/>
                </a:solidFill>
              </a:rPr>
              <a:t>Confess Christ – Romans 10: 9-10                                                                                                               </a:t>
            </a:r>
            <a:r>
              <a:rPr lang="en-US" sz="2800" dirty="0">
                <a:solidFill>
                  <a:schemeClr val="tx1"/>
                </a:solidFill>
              </a:rPr>
              <a:t>“That if thou shalt confess with thy mouth the Lord Jesus, and shalt believe in thine heart that God raised him from the dead, thou shall be saved.  For with the heart man believeth unto righteous; and with the mouth confession is made unto salvation.”</a:t>
            </a:r>
          </a:p>
          <a:p>
            <a:pPr algn="l"/>
            <a:r>
              <a:rPr lang="en-US" sz="2800" b="1" u="sng" dirty="0">
                <a:solidFill>
                  <a:schemeClr val="tx1"/>
                </a:solidFill>
              </a:rPr>
              <a:t>Be Baptized – Acts 2: 38                                                                                          </a:t>
            </a:r>
          </a:p>
          <a:p>
            <a:pPr algn="l"/>
            <a:r>
              <a:rPr lang="en-US" sz="2800" dirty="0">
                <a:solidFill>
                  <a:schemeClr val="tx1"/>
                </a:solidFill>
              </a:rPr>
              <a:t> “Repent and be baptized everyone of you in the name of Jesus Christ for the remission of sins, and you shall receive the gift of the Holy Spirit.”</a:t>
            </a:r>
          </a:p>
          <a:p>
            <a:pPr algn="l"/>
            <a:endParaRPr lang="en-US" dirty="0"/>
          </a:p>
        </p:txBody>
      </p:sp>
      <p:sp>
        <p:nvSpPr>
          <p:cNvPr id="4" name="TextBox 3"/>
          <p:cNvSpPr txBox="1"/>
          <p:nvPr/>
        </p:nvSpPr>
        <p:spPr>
          <a:xfrm>
            <a:off x="368490" y="286603"/>
            <a:ext cx="11436823"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400" b="1" dirty="0" smtClean="0"/>
              <a:t>What Must One Do To Be Saved!!!!!!!!!!</a:t>
            </a:r>
            <a:endParaRPr lang="en-US" sz="4400" b="1" dirty="0"/>
          </a:p>
        </p:txBody>
      </p:sp>
    </p:spTree>
    <p:extLst>
      <p:ext uri="{BB962C8B-B14F-4D97-AF65-F5344CB8AC3E}">
        <p14:creationId xmlns:p14="http://schemas.microsoft.com/office/powerpoint/2010/main" val="11828911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p:nvPr/>
        </p:nvSpPr>
        <p:spPr>
          <a:xfrm>
            <a:off x="109182" y="737242"/>
            <a:ext cx="12340979" cy="2318583"/>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spcBef>
                <a:spcPts val="0"/>
              </a:spcBef>
              <a:defRPr sz="72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r>
              <a:rPr dirty="0"/>
              <a:t>Is The Church of CHRIST A Biblical Church?</a:t>
            </a:r>
          </a:p>
        </p:txBody>
      </p:sp>
      <p:pic>
        <p:nvPicPr>
          <p:cNvPr id="337" name="pasted-image.pdf"/>
          <p:cNvPicPr>
            <a:picLocks noChangeAspect="1"/>
          </p:cNvPicPr>
          <p:nvPr/>
        </p:nvPicPr>
        <p:blipFill>
          <a:blip r:embed="rId2">
            <a:extLst/>
          </a:blip>
          <a:stretch>
            <a:fillRect/>
          </a:stretch>
        </p:blipFill>
        <p:spPr>
          <a:xfrm>
            <a:off x="382138" y="3217404"/>
            <a:ext cx="11157276" cy="2421374"/>
          </a:xfrm>
          <a:prstGeom prst="rect">
            <a:avLst/>
          </a:prstGeom>
          <a:ln w="12700">
            <a:miter lim="400000"/>
          </a:ln>
          <a:effectLst>
            <a:outerShdw blurRad="63500" dist="63500" dir="2803505" rotWithShape="0">
              <a:srgbClr val="000000">
                <a:alpha val="99879"/>
              </a:srgbClr>
            </a:outerShdw>
          </a:effectLst>
        </p:spPr>
      </p:pic>
      <p:sp>
        <p:nvSpPr>
          <p:cNvPr id="338" name="Shape 338"/>
          <p:cNvSpPr/>
          <p:nvPr/>
        </p:nvSpPr>
        <p:spPr>
          <a:xfrm>
            <a:off x="382138" y="5981702"/>
            <a:ext cx="12183782" cy="3072636"/>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spcBef>
                <a:spcPts val="0"/>
              </a:spcBef>
              <a:defRPr sz="4700" i="1" spc="0">
                <a:solidFill>
                  <a:srgbClr val="FFFFFF"/>
                </a:solidFill>
                <a:effectLst>
                  <a:outerShdw blurRad="76200" dist="63500" dir="2920767" rotWithShape="0">
                    <a:srgbClr val="000000"/>
                  </a:outerShdw>
                </a:effectLst>
                <a:latin typeface="Baskerville"/>
                <a:ea typeface="Baskerville"/>
                <a:cs typeface="Baskerville"/>
                <a:sym typeface="Baskerville"/>
              </a:defRPr>
            </a:pPr>
            <a:r>
              <a:rPr dirty="0"/>
              <a:t>“Serving God By Faith” </a:t>
            </a:r>
          </a:p>
          <a:p>
            <a:pPr algn="ctr">
              <a:spcBef>
                <a:spcPts val="0"/>
              </a:spcBef>
              <a:defRPr sz="7300" i="1" spc="0">
                <a:solidFill>
                  <a:srgbClr val="FFFFFF"/>
                </a:solidFill>
                <a:effectLst>
                  <a:outerShdw blurRad="76200" dist="63500" dir="2920767" rotWithShape="0">
                    <a:srgbClr val="000000"/>
                  </a:outerShdw>
                </a:effectLst>
                <a:latin typeface="Baskerville"/>
                <a:ea typeface="Baskerville"/>
                <a:cs typeface="Baskerville"/>
                <a:sym typeface="Baskerville"/>
              </a:defRPr>
            </a:pPr>
            <a:r>
              <a:rPr dirty="0"/>
              <a:t>The NT Pattern For Edification</a:t>
            </a:r>
          </a:p>
        </p:txBody>
      </p:sp>
    </p:spTree>
  </p:cSld>
  <p:clrMapOvr>
    <a:masterClrMapping/>
  </p:clrMapOvr>
  <mc:AlternateContent xmlns:mc="http://schemas.openxmlformats.org/markup-compatibility/2006" xmlns:p14="http://schemas.microsoft.com/office/powerpoint/2010/main">
    <mc:Choice Requires="p14">
      <p:transition spd="slow" p14:dur="899">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type="lt">
                                    <p:tmAbs val="0"/>
                                  </p:iterate>
                                  <p:childTnLst>
                                    <p:set>
                                      <p:cBhvr>
                                        <p:cTn id="6" fill="hold"/>
                                        <p:tgtEl>
                                          <p:spTgt spid="338"/>
                                        </p:tgtEl>
                                        <p:attrNameLst>
                                          <p:attrName>style.visibility</p:attrName>
                                        </p:attrNameLst>
                                      </p:cBhvr>
                                      <p:to>
                                        <p:strVal val="visible"/>
                                      </p:to>
                                    </p:set>
                                    <p:animEffect transition="in" filter="fade">
                                      <p:cBhvr>
                                        <p:cTn id="7" dur="20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p:nvPr/>
        </p:nvSpPr>
        <p:spPr>
          <a:xfrm>
            <a:off x="0" y="9430435"/>
            <a:ext cx="4572000" cy="323165"/>
          </a:xfrm>
          <a:prstGeom prst="rect">
            <a:avLst/>
          </a:prstGeom>
          <a:ln w="12700"/>
          <a:extLst>
            <a:ext uri="{C572A759-6A51-4108-AA02-DFA0A04FC94B}">
              <ma14:wrappingTextBoxFlag xmlns:ma14="http://schemas.microsoft.com/office/mac/drawingml/2011/main" xmlns="" val="1"/>
            </a:ext>
          </a:extLst>
        </p:spPr>
        <p:txBody>
          <a:bodyPr lIns="38100" tIns="38100" rIns="38100" bIns="38100" anchor="b">
            <a:spAutoFit/>
          </a:bodyPr>
          <a:lstStyle>
            <a:lvl1pPr defTabSz="1295400">
              <a:spcBef>
                <a:spcPts val="0"/>
              </a:spcBef>
              <a:buClr>
                <a:srgbClr val="8D6649"/>
              </a:buClr>
              <a:defRPr sz="1600" spc="0">
                <a:solidFill>
                  <a:srgbClr val="8D6649"/>
                </a:solidFill>
                <a:uFill>
                  <a:solidFill>
                    <a:srgbClr val="8D6649"/>
                  </a:solidFill>
                </a:uFill>
                <a:latin typeface="Candara"/>
                <a:ea typeface="Candara"/>
                <a:cs typeface="Candara"/>
                <a:sym typeface="Candara"/>
              </a:defRPr>
            </a:lvl1pPr>
          </a:lstStyle>
          <a:p>
            <a:endParaRPr dirty="0"/>
          </a:p>
        </p:txBody>
      </p:sp>
      <p:sp>
        <p:nvSpPr>
          <p:cNvPr id="351" name="Shape 3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353" name="Shape 353"/>
          <p:cNvSpPr/>
          <p:nvPr/>
        </p:nvSpPr>
        <p:spPr>
          <a:xfrm>
            <a:off x="-208610" y="750653"/>
            <a:ext cx="12685039" cy="889001"/>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r>
              <a:rPr dirty="0"/>
              <a:t>Is The Church of CHRIST A Biblical Church?</a:t>
            </a:r>
          </a:p>
        </p:txBody>
      </p:sp>
      <p:sp>
        <p:nvSpPr>
          <p:cNvPr id="354" name="Shape 354"/>
          <p:cNvSpPr/>
          <p:nvPr/>
        </p:nvSpPr>
        <p:spPr>
          <a:xfrm>
            <a:off x="270899" y="925838"/>
            <a:ext cx="12463001" cy="641201"/>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457200">
              <a:spcBef>
                <a:spcPts val="0"/>
              </a:spcBef>
              <a:defRPr sz="3500" spc="0">
                <a:solidFill>
                  <a:srgbClr val="FFFFFF"/>
                </a:solidFill>
                <a:effectLst>
                  <a:outerShdw blurRad="76200" dist="63500" dir="3415760" rotWithShape="0">
                    <a:srgbClr val="000000"/>
                  </a:outerShdw>
                </a:effectLst>
                <a:latin typeface="Abject Failure"/>
                <a:ea typeface="Abject Failure"/>
                <a:cs typeface="Abject Failure"/>
                <a:sym typeface="Abject Failure"/>
              </a:defRPr>
            </a:lvl1pPr>
          </a:lstStyle>
          <a:p>
            <a:endParaRPr dirty="0"/>
          </a:p>
        </p:txBody>
      </p:sp>
      <p:pic>
        <p:nvPicPr>
          <p:cNvPr id="355" name="Picture 354"/>
          <p:cNvPicPr>
            <a:picLocks/>
          </p:cNvPicPr>
          <p:nvPr/>
        </p:nvPicPr>
        <p:blipFill>
          <a:blip r:embed="rId2">
            <a:extLst/>
          </a:blip>
          <a:stretch>
            <a:fillRect/>
          </a:stretch>
        </p:blipFill>
        <p:spPr>
          <a:xfrm>
            <a:off x="270900" y="3104831"/>
            <a:ext cx="12025734" cy="6359104"/>
          </a:xfrm>
          <a:prstGeom prst="rect">
            <a:avLst/>
          </a:prstGeom>
          <a:effectLst>
            <a:outerShdw blurRad="88900" dist="88900" dir="2129326" rotWithShape="0">
              <a:srgbClr val="000000"/>
            </a:outerShdw>
          </a:effectLst>
        </p:spPr>
      </p:pic>
      <p:sp>
        <p:nvSpPr>
          <p:cNvPr id="357" name="Shape 357"/>
          <p:cNvSpPr/>
          <p:nvPr/>
        </p:nvSpPr>
        <p:spPr>
          <a:xfrm>
            <a:off x="1707634" y="1949807"/>
            <a:ext cx="9589530" cy="1079501"/>
          </a:xfrm>
          <a:prstGeom prst="rect">
            <a:avLst/>
          </a:prstGeom>
          <a:ln w="12700">
            <a:miter lim="400000"/>
          </a:ln>
          <a:effectLst>
            <a:outerShdw blurRad="88900" dist="88900" dir="2129326"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1295400">
              <a:spcBef>
                <a:spcPts val="0"/>
              </a:spcBef>
              <a:buClr>
                <a:srgbClr val="963226"/>
              </a:buClr>
              <a:buFont typeface="Pythagoras"/>
              <a:defRPr sz="5300" spc="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defRPr>
            </a:lvl1pPr>
          </a:lstStyle>
          <a:p>
            <a:pPr>
              <a:defRPr>
                <a:solidFill>
                  <a:srgbClr val="000000"/>
                </a:solidFill>
                <a:effectLst/>
                <a:uFill>
                  <a:solidFill>
                    <a:srgbClr val="000000"/>
                  </a:solidFill>
                </a:uFill>
                <a:latin typeface="Candara"/>
                <a:ea typeface="Candara"/>
                <a:cs typeface="Candara"/>
                <a:sym typeface="Candara"/>
              </a:defRPr>
            </a:pPr>
            <a:r>
              <a:rPr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Walking By Faith</a:t>
            </a:r>
          </a:p>
        </p:txBody>
      </p:sp>
    </p:spTree>
  </p:cSld>
  <p:clrMapOvr>
    <a:masterClrMapping/>
  </p:clrMapOvr>
  <mc:AlternateContent xmlns:mc="http://schemas.openxmlformats.org/markup-compatibility/2006" xmlns:p14="http://schemas.microsoft.com/office/powerpoint/2010/main">
    <mc:Choice Requires="p14">
      <p:transition spd="med" p14:dur="600">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55"/>
                                        </p:tgtEl>
                                        <p:attrNameLst>
                                          <p:attrName>style.visibility</p:attrName>
                                        </p:attrNameLst>
                                      </p:cBhvr>
                                      <p:to>
                                        <p:strVal val="visible"/>
                                      </p:to>
                                    </p:set>
                                    <p:animEffect transition="in" filter="wipe(left)">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p:nvPr/>
        </p:nvSpPr>
        <p:spPr>
          <a:xfrm>
            <a:off x="0" y="9430435"/>
            <a:ext cx="4572000" cy="323165"/>
          </a:xfrm>
          <a:prstGeom prst="rect">
            <a:avLst/>
          </a:prstGeom>
          <a:ln w="12700"/>
          <a:extLst>
            <a:ext uri="{C572A759-6A51-4108-AA02-DFA0A04FC94B}">
              <ma14:wrappingTextBoxFlag xmlns:ma14="http://schemas.microsoft.com/office/mac/drawingml/2011/main" xmlns="" val="1"/>
            </a:ext>
          </a:extLst>
        </p:spPr>
        <p:txBody>
          <a:bodyPr lIns="38100" tIns="38100" rIns="38100" bIns="38100" anchor="b">
            <a:spAutoFit/>
          </a:bodyPr>
          <a:lstStyle>
            <a:lvl1pPr defTabSz="1295400">
              <a:spcBef>
                <a:spcPts val="0"/>
              </a:spcBef>
              <a:buClr>
                <a:srgbClr val="8D6649"/>
              </a:buClr>
              <a:defRPr sz="1600" spc="0">
                <a:solidFill>
                  <a:srgbClr val="8D6649"/>
                </a:solidFill>
                <a:uFill>
                  <a:solidFill>
                    <a:srgbClr val="8D6649"/>
                  </a:solidFill>
                </a:uFill>
                <a:latin typeface="Candara"/>
                <a:ea typeface="Candara"/>
                <a:cs typeface="Candara"/>
                <a:sym typeface="Candara"/>
              </a:defRPr>
            </a:lvl1pPr>
          </a:lstStyle>
          <a:p>
            <a:endParaRPr dirty="0"/>
          </a:p>
        </p:txBody>
      </p:sp>
      <p:sp>
        <p:nvSpPr>
          <p:cNvPr id="371" name="Shape 371"/>
          <p:cNvSpPr/>
          <p:nvPr/>
        </p:nvSpPr>
        <p:spPr>
          <a:xfrm>
            <a:off x="909552" y="4199072"/>
            <a:ext cx="8398222" cy="4267835"/>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marL="465138" indent="-465138" defTabSz="1295400">
              <a:spcBef>
                <a:spcPts val="100"/>
              </a:spcBef>
              <a:buClr>
                <a:srgbClr val="FF9300"/>
              </a:buClr>
              <a:buSzPct val="100000"/>
              <a:buFont typeface="Zapf Dingbats"/>
              <a:buChar char="✦"/>
              <a:defRPr spc="0">
                <a:solidFill>
                  <a:srgbClr val="000000"/>
                </a:solidFill>
                <a:effectLst>
                  <a:outerShdw blurRad="152400" dist="76200" dir="2880000" rotWithShape="0">
                    <a:srgbClr val="000000">
                      <a:alpha val="32000"/>
                    </a:srgbClr>
                  </a:outerShdw>
                </a:effectLst>
                <a:uFill>
                  <a:solidFill>
                    <a:srgbClr val="000000"/>
                  </a:solidFill>
                </a:uFill>
                <a:latin typeface="Adelon"/>
                <a:ea typeface="Adelon"/>
                <a:cs typeface="Adelon"/>
                <a:sym typeface="Adelon"/>
              </a:defRPr>
            </a:pPr>
            <a:r>
              <a:rPr sz="2400" dirty="0" smtClean="0">
                <a:solidFill>
                  <a:srgbClr val="963226"/>
                </a:solidFill>
                <a:uFill>
                  <a:solidFill>
                    <a:srgbClr val="963226"/>
                  </a:solidFill>
                </a:uFill>
                <a:latin typeface="Thames Nude Roman"/>
                <a:ea typeface="Thames Nude Roman"/>
                <a:cs typeface="Thames Nude Roman"/>
                <a:sym typeface="Thames Nude Roman"/>
              </a:rPr>
              <a:t>Organization of A Local Church</a:t>
            </a:r>
            <a:r>
              <a:rPr sz="2400" dirty="0" smtClean="0">
                <a:solidFill>
                  <a:srgbClr val="963226"/>
                </a:solidFill>
                <a:uFill>
                  <a:solidFill>
                    <a:srgbClr val="963226"/>
                  </a:solidFill>
                </a:uFill>
              </a:rPr>
              <a:t> </a:t>
            </a:r>
          </a:p>
          <a:p>
            <a:pPr marL="808038" lvl="1" indent="-465138" defTabSz="1295400">
              <a:spcBef>
                <a:spcPts val="100"/>
              </a:spcBef>
              <a:buClr>
                <a:srgbClr val="AA1728"/>
              </a:buClr>
              <a:buSzPct val="100000"/>
              <a:buFont typeface="Zapf Dingbats"/>
              <a:buChar char="✴"/>
              <a:defRPr sz="3600" spc="0">
                <a:solidFill>
                  <a:srgbClr val="000000"/>
                </a:solidFill>
                <a:effectLst>
                  <a:outerShdw blurRad="152400" dist="76200" dir="2880000" rotWithShape="0">
                    <a:srgbClr val="000000">
                      <a:alpha val="32000"/>
                    </a:srgbClr>
                  </a:outerShdw>
                </a:effectLst>
                <a:uFill>
                  <a:solidFill>
                    <a:srgbClr val="000000"/>
                  </a:solidFill>
                </a:uFill>
                <a:latin typeface="Adelon"/>
                <a:ea typeface="Adelon"/>
                <a:cs typeface="Adelon"/>
                <a:sym typeface="Adelon"/>
              </a:defRPr>
            </a:pPr>
            <a:r>
              <a:rPr sz="2400" dirty="0" smtClean="0">
                <a:solidFill>
                  <a:srgbClr val="963226"/>
                </a:solidFill>
                <a:uFill>
                  <a:solidFill>
                    <a:srgbClr val="963226"/>
                  </a:solidFill>
                </a:uFill>
              </a:rPr>
              <a:t>Christ the head</a:t>
            </a:r>
          </a:p>
          <a:p>
            <a:pPr marL="808038" lvl="1" indent="-465138" defTabSz="1295400">
              <a:spcBef>
                <a:spcPts val="100"/>
              </a:spcBef>
              <a:buClr>
                <a:srgbClr val="AA1728"/>
              </a:buClr>
              <a:buSzPct val="100000"/>
              <a:buFont typeface="Zapf Dingbats"/>
              <a:buChar char="✴"/>
              <a:defRPr sz="3600" spc="0">
                <a:solidFill>
                  <a:srgbClr val="000000"/>
                </a:solidFill>
                <a:effectLst>
                  <a:outerShdw blurRad="152400" dist="76200" dir="2880000" rotWithShape="0">
                    <a:srgbClr val="000000">
                      <a:alpha val="32000"/>
                    </a:srgbClr>
                  </a:outerShdw>
                </a:effectLst>
                <a:uFill>
                  <a:solidFill>
                    <a:srgbClr val="000000"/>
                  </a:solidFill>
                </a:uFill>
                <a:latin typeface="Adelon"/>
                <a:ea typeface="Adelon"/>
                <a:cs typeface="Adelon"/>
                <a:sym typeface="Adelon"/>
              </a:defRPr>
            </a:pPr>
            <a:r>
              <a:rPr sz="2400" dirty="0" smtClean="0">
                <a:solidFill>
                  <a:srgbClr val="963226"/>
                </a:solidFill>
                <a:uFill>
                  <a:solidFill>
                    <a:srgbClr val="963226"/>
                  </a:solidFill>
                </a:uFill>
              </a:rPr>
              <a:t>Elders (bishops, pastors)</a:t>
            </a:r>
          </a:p>
          <a:p>
            <a:pPr marL="808038" lvl="1" indent="-465138" defTabSz="1295400">
              <a:spcBef>
                <a:spcPts val="100"/>
              </a:spcBef>
              <a:buClr>
                <a:srgbClr val="AA1728"/>
              </a:buClr>
              <a:buSzPct val="100000"/>
              <a:buFont typeface="Zapf Dingbats"/>
              <a:buChar char="✴"/>
              <a:defRPr sz="3600" spc="0">
                <a:solidFill>
                  <a:srgbClr val="000000"/>
                </a:solidFill>
                <a:effectLst>
                  <a:outerShdw blurRad="152400" dist="76200" dir="2880000" rotWithShape="0">
                    <a:srgbClr val="000000">
                      <a:alpha val="32000"/>
                    </a:srgbClr>
                  </a:outerShdw>
                </a:effectLst>
                <a:uFill>
                  <a:solidFill>
                    <a:srgbClr val="000000"/>
                  </a:solidFill>
                </a:uFill>
                <a:latin typeface="Adelon"/>
                <a:ea typeface="Adelon"/>
                <a:cs typeface="Adelon"/>
                <a:sym typeface="Adelon"/>
              </a:defRPr>
            </a:pPr>
            <a:r>
              <a:rPr sz="2400" dirty="0" smtClean="0">
                <a:solidFill>
                  <a:srgbClr val="963226"/>
                </a:solidFill>
                <a:uFill>
                  <a:solidFill>
                    <a:srgbClr val="963226"/>
                  </a:solidFill>
                </a:uFill>
              </a:rPr>
              <a:t>Deacons to serve</a:t>
            </a:r>
          </a:p>
          <a:p>
            <a:pPr marL="808038" lvl="1" indent="-465138" defTabSz="1295400">
              <a:spcBef>
                <a:spcPts val="100"/>
              </a:spcBef>
              <a:buClr>
                <a:srgbClr val="AA1728"/>
              </a:buClr>
              <a:buSzPct val="100000"/>
              <a:buFont typeface="Zapf Dingbats"/>
              <a:buChar char="✴"/>
              <a:defRPr sz="3600" spc="0">
                <a:solidFill>
                  <a:srgbClr val="000000"/>
                </a:solidFill>
                <a:effectLst>
                  <a:outerShdw blurRad="152400" dist="76200" dir="2880000" rotWithShape="0">
                    <a:srgbClr val="000000">
                      <a:alpha val="32000"/>
                    </a:srgbClr>
                  </a:outerShdw>
                </a:effectLst>
                <a:uFill>
                  <a:solidFill>
                    <a:srgbClr val="000000"/>
                  </a:solidFill>
                </a:uFill>
                <a:latin typeface="Adelon"/>
                <a:ea typeface="Adelon"/>
                <a:cs typeface="Adelon"/>
                <a:sym typeface="Adelon"/>
              </a:defRPr>
            </a:pPr>
            <a:r>
              <a:rPr sz="2400" dirty="0" smtClean="0">
                <a:solidFill>
                  <a:srgbClr val="963226"/>
                </a:solidFill>
                <a:uFill>
                  <a:solidFill>
                    <a:srgbClr val="963226"/>
                  </a:solidFill>
                </a:uFill>
              </a:rPr>
              <a:t>Evangelist, teachers &amp; saints</a:t>
            </a:r>
          </a:p>
          <a:p>
            <a:pPr marL="465138" indent="-465138" defTabSz="1295400">
              <a:spcBef>
                <a:spcPts val="100"/>
              </a:spcBef>
              <a:buClr>
                <a:srgbClr val="FF9300"/>
              </a:buClr>
              <a:buSzPct val="100000"/>
              <a:buFont typeface="Zapf Dingbats"/>
              <a:buChar char="✦"/>
              <a:defRPr spc="0">
                <a:solidFill>
                  <a:srgbClr val="000000"/>
                </a:solidFill>
                <a:effectLst>
                  <a:outerShdw blurRad="152400" dist="76200" dir="2880000" rotWithShape="0">
                    <a:srgbClr val="000000">
                      <a:alpha val="32000"/>
                    </a:srgbClr>
                  </a:outerShdw>
                </a:effectLst>
                <a:uFill>
                  <a:solidFill>
                    <a:srgbClr val="000000"/>
                  </a:solidFill>
                </a:uFill>
                <a:latin typeface="Thames Nude Roman"/>
                <a:ea typeface="Thames Nude Roman"/>
                <a:cs typeface="Thames Nude Roman"/>
                <a:sym typeface="Thames Nude Roman"/>
              </a:defRPr>
            </a:pPr>
            <a:r>
              <a:rPr sz="2400" dirty="0" smtClean="0">
                <a:solidFill>
                  <a:srgbClr val="963226"/>
                </a:solidFill>
                <a:uFill>
                  <a:solidFill>
                    <a:srgbClr val="963226"/>
                  </a:solidFill>
                </a:uFill>
              </a:rPr>
              <a:t>Worship of A Local Church</a:t>
            </a:r>
          </a:p>
          <a:p>
            <a:pPr marL="808038" lvl="1" indent="-465138" defTabSz="1295400">
              <a:spcBef>
                <a:spcPts val="100"/>
              </a:spcBef>
              <a:buClr>
                <a:srgbClr val="AA1728"/>
              </a:buClr>
              <a:buSzPct val="100000"/>
              <a:buFont typeface="Zapf Dingbats"/>
              <a:buChar char="✴"/>
              <a:defRPr sz="3600" spc="0">
                <a:solidFill>
                  <a:srgbClr val="000000"/>
                </a:solidFill>
                <a:effectLst>
                  <a:outerShdw blurRad="152400" dist="76200" dir="2880000" rotWithShape="0">
                    <a:srgbClr val="000000">
                      <a:alpha val="32000"/>
                    </a:srgbClr>
                  </a:outerShdw>
                </a:effectLst>
                <a:uFill>
                  <a:solidFill>
                    <a:srgbClr val="000000"/>
                  </a:solidFill>
                </a:uFill>
                <a:latin typeface="Adelon"/>
                <a:ea typeface="Adelon"/>
                <a:cs typeface="Adelon"/>
                <a:sym typeface="Adelon"/>
              </a:defRPr>
            </a:pPr>
            <a:r>
              <a:rPr sz="2400" dirty="0" smtClean="0">
                <a:solidFill>
                  <a:srgbClr val="963226"/>
                </a:solidFill>
                <a:uFill>
                  <a:solidFill>
                    <a:srgbClr val="963226"/>
                  </a:solidFill>
                </a:uFill>
              </a:rPr>
              <a:t>The Lord’s Supper</a:t>
            </a:r>
          </a:p>
          <a:p>
            <a:pPr marL="808038" lvl="1" indent="-465138" defTabSz="1295400">
              <a:spcBef>
                <a:spcPts val="100"/>
              </a:spcBef>
              <a:buClr>
                <a:srgbClr val="AA1728"/>
              </a:buClr>
              <a:buSzPct val="100000"/>
              <a:buFont typeface="Zapf Dingbats"/>
              <a:buChar char="✴"/>
              <a:defRPr sz="3600" spc="0">
                <a:solidFill>
                  <a:srgbClr val="000000"/>
                </a:solidFill>
                <a:effectLst>
                  <a:outerShdw blurRad="152400" dist="76200" dir="2880000" rotWithShape="0">
                    <a:srgbClr val="000000">
                      <a:alpha val="32000"/>
                    </a:srgbClr>
                  </a:outerShdw>
                </a:effectLst>
                <a:uFill>
                  <a:solidFill>
                    <a:srgbClr val="000000"/>
                  </a:solidFill>
                </a:uFill>
                <a:latin typeface="Adelon"/>
                <a:ea typeface="Adelon"/>
                <a:cs typeface="Adelon"/>
                <a:sym typeface="Adelon"/>
              </a:defRPr>
            </a:pPr>
            <a:r>
              <a:rPr sz="2400" dirty="0" smtClean="0">
                <a:solidFill>
                  <a:srgbClr val="963226"/>
                </a:solidFill>
                <a:uFill>
                  <a:solidFill>
                    <a:srgbClr val="963226"/>
                  </a:solidFill>
                </a:uFill>
              </a:rPr>
              <a:t>Giving To The Lord’s Work</a:t>
            </a:r>
          </a:p>
          <a:p>
            <a:pPr marL="808038" lvl="1" indent="-465138" defTabSz="1295400">
              <a:spcBef>
                <a:spcPts val="100"/>
              </a:spcBef>
              <a:buClr>
                <a:srgbClr val="AA1728"/>
              </a:buClr>
              <a:buSzPct val="100000"/>
              <a:buFont typeface="Zapf Dingbats"/>
              <a:buChar char="✴"/>
              <a:defRPr sz="3600" spc="0">
                <a:solidFill>
                  <a:srgbClr val="000000"/>
                </a:solidFill>
                <a:effectLst>
                  <a:outerShdw blurRad="152400" dist="76200" dir="2880000" rotWithShape="0">
                    <a:srgbClr val="000000">
                      <a:alpha val="32000"/>
                    </a:srgbClr>
                  </a:outerShdw>
                </a:effectLst>
                <a:uFill>
                  <a:solidFill>
                    <a:srgbClr val="000000"/>
                  </a:solidFill>
                </a:uFill>
                <a:latin typeface="Adelon"/>
                <a:ea typeface="Adelon"/>
                <a:cs typeface="Adelon"/>
                <a:sym typeface="Adelon"/>
              </a:defRPr>
            </a:pPr>
            <a:r>
              <a:rPr sz="2400" dirty="0" smtClean="0">
                <a:solidFill>
                  <a:srgbClr val="963226"/>
                </a:solidFill>
                <a:uFill>
                  <a:solidFill>
                    <a:srgbClr val="963226"/>
                  </a:solidFill>
                </a:uFill>
              </a:rPr>
              <a:t>Teaching the scriptures</a:t>
            </a:r>
          </a:p>
          <a:p>
            <a:pPr marL="808038" lvl="1" indent="-465138" defTabSz="1295400">
              <a:spcBef>
                <a:spcPts val="100"/>
              </a:spcBef>
              <a:buClr>
                <a:srgbClr val="AA1728"/>
              </a:buClr>
              <a:buSzPct val="100000"/>
              <a:buFont typeface="Zapf Dingbats"/>
              <a:buChar char="✴"/>
              <a:defRPr sz="3600" spc="0">
                <a:solidFill>
                  <a:srgbClr val="000000"/>
                </a:solidFill>
                <a:effectLst>
                  <a:outerShdw blurRad="152400" dist="76200" dir="2880000" rotWithShape="0">
                    <a:srgbClr val="000000">
                      <a:alpha val="32000"/>
                    </a:srgbClr>
                  </a:outerShdw>
                </a:effectLst>
                <a:uFill>
                  <a:solidFill>
                    <a:srgbClr val="000000"/>
                  </a:solidFill>
                </a:uFill>
                <a:latin typeface="Adelon"/>
                <a:ea typeface="Adelon"/>
                <a:cs typeface="Adelon"/>
                <a:sym typeface="Adelon"/>
              </a:defRPr>
            </a:pPr>
            <a:r>
              <a:rPr sz="2400" dirty="0" smtClean="0">
                <a:solidFill>
                  <a:srgbClr val="963226"/>
                </a:solidFill>
                <a:uFill>
                  <a:solidFill>
                    <a:srgbClr val="963226"/>
                  </a:solidFill>
                </a:uFill>
              </a:rPr>
              <a:t>Praying together</a:t>
            </a:r>
          </a:p>
          <a:p>
            <a:pPr marL="342900" lvl="1" indent="0" defTabSz="1295400">
              <a:spcBef>
                <a:spcPts val="100"/>
              </a:spcBef>
              <a:buClr>
                <a:srgbClr val="AA1728"/>
              </a:buClr>
              <a:buSzPct val="100000"/>
              <a:defRPr sz="3600" spc="0">
                <a:solidFill>
                  <a:srgbClr val="000000"/>
                </a:solidFill>
                <a:effectLst>
                  <a:outerShdw blurRad="152400" dist="76200" dir="2880000" rotWithShape="0">
                    <a:srgbClr val="000000">
                      <a:alpha val="32000"/>
                    </a:srgbClr>
                  </a:outerShdw>
                </a:effectLst>
                <a:uFill>
                  <a:solidFill>
                    <a:srgbClr val="000000"/>
                  </a:solidFill>
                </a:uFill>
                <a:latin typeface="Adelon"/>
                <a:ea typeface="Adelon"/>
                <a:cs typeface="Adelon"/>
                <a:sym typeface="Adelon"/>
              </a:defRPr>
            </a:pPr>
            <a:r>
              <a:rPr lang="en-US" sz="2400" dirty="0" smtClean="0">
                <a:solidFill>
                  <a:srgbClr val="963226"/>
                </a:solidFill>
                <a:uFill>
                  <a:solidFill>
                    <a:srgbClr val="963226"/>
                  </a:solidFill>
                </a:uFill>
              </a:rPr>
              <a:t>      </a:t>
            </a:r>
            <a:r>
              <a:rPr sz="2400" dirty="0" smtClean="0">
                <a:solidFill>
                  <a:srgbClr val="963226"/>
                </a:solidFill>
                <a:uFill>
                  <a:solidFill>
                    <a:srgbClr val="963226"/>
                  </a:solidFill>
                </a:uFill>
              </a:rPr>
              <a:t>Music</a:t>
            </a:r>
            <a:endParaRPr sz="2400" dirty="0">
              <a:solidFill>
                <a:srgbClr val="963226"/>
              </a:solidFill>
              <a:uFill>
                <a:solidFill>
                  <a:srgbClr val="963226"/>
                </a:solidFill>
              </a:uFill>
            </a:endParaRPr>
          </a:p>
        </p:txBody>
      </p:sp>
      <p:sp>
        <p:nvSpPr>
          <p:cNvPr id="372" name="Shape 37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
        <p:nvSpPr>
          <p:cNvPr id="374" name="Shape 374"/>
          <p:cNvSpPr/>
          <p:nvPr/>
        </p:nvSpPr>
        <p:spPr>
          <a:xfrm>
            <a:off x="381917" y="2961841"/>
            <a:ext cx="11533074" cy="939801"/>
          </a:xfrm>
          <a:prstGeom prst="rect">
            <a:avLst/>
          </a:prstGeom>
          <a:ln w="12700">
            <a:miter lim="400000"/>
          </a:ln>
          <a:effectLst>
            <a:outerShdw blurRad="88900" dist="88900" dir="2129326" rotWithShape="0">
              <a:srgbClr val="000000"/>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1295400">
              <a:spcBef>
                <a:spcPts val="0"/>
              </a:spcBef>
              <a:buClr>
                <a:srgbClr val="963226"/>
              </a:buClr>
              <a:buFont typeface="Pythagoras"/>
              <a:defRPr sz="4600" spc="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defRPr>
            </a:lvl1pPr>
          </a:lstStyle>
          <a:p>
            <a:pPr>
              <a:defRPr>
                <a:solidFill>
                  <a:srgbClr val="000000"/>
                </a:solidFill>
                <a:effectLst/>
                <a:uFill>
                  <a:solidFill>
                    <a:srgbClr val="000000"/>
                  </a:solidFill>
                </a:uFill>
                <a:latin typeface="Candara"/>
                <a:ea typeface="Candara"/>
                <a:cs typeface="Candara"/>
                <a:sym typeface="Candara"/>
              </a:defRPr>
            </a:pPr>
            <a:r>
              <a:rPr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p>
        </p:txBody>
      </p:sp>
      <p:sp>
        <p:nvSpPr>
          <p:cNvPr id="375" name="Shape 375"/>
          <p:cNvSpPr/>
          <p:nvPr/>
        </p:nvSpPr>
        <p:spPr>
          <a:xfrm>
            <a:off x="-194065" y="1048961"/>
            <a:ext cx="12685039" cy="889001"/>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r>
              <a:rPr dirty="0"/>
              <a:t>Is The Church of CHRIST A Biblical Church?</a:t>
            </a:r>
          </a:p>
        </p:txBody>
      </p:sp>
      <p:sp>
        <p:nvSpPr>
          <p:cNvPr id="376" name="Shape 376"/>
          <p:cNvSpPr/>
          <p:nvPr/>
        </p:nvSpPr>
        <p:spPr>
          <a:xfrm>
            <a:off x="137155" y="2286175"/>
            <a:ext cx="12463001" cy="949369"/>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457200">
              <a:spcBef>
                <a:spcPts val="0"/>
              </a:spcBef>
              <a:defRPr sz="3500" spc="0">
                <a:solidFill>
                  <a:srgbClr val="FFFFFF"/>
                </a:solidFill>
                <a:effectLst>
                  <a:outerShdw blurRad="76200" dist="63500" dir="3415760" rotWithShape="0">
                    <a:srgbClr val="000000"/>
                  </a:outerShdw>
                </a:effectLst>
                <a:latin typeface="Abject Failure"/>
                <a:ea typeface="Abject Failure"/>
                <a:cs typeface="Abject Failure"/>
                <a:sym typeface="Abject Failure"/>
              </a:defRPr>
            </a:lvl1pPr>
          </a:lstStyle>
          <a:p>
            <a:r>
              <a:rPr dirty="0"/>
              <a:t>Therefore, just as the church is subject to Christ,… </a:t>
            </a:r>
            <a:r>
              <a:rPr dirty="0" err="1"/>
              <a:t>Eph</a:t>
            </a:r>
            <a:r>
              <a:rPr dirty="0"/>
              <a:t> 5:24</a:t>
            </a:r>
          </a:p>
        </p:txBody>
      </p:sp>
    </p:spTree>
  </p:cSld>
  <p:clrMapOvr>
    <a:masterClrMapping/>
  </p:clrMapOvr>
  <mc:AlternateContent xmlns:mc="http://schemas.openxmlformats.org/markup-compatibility/2006" xmlns:p14="http://schemas.microsoft.com/office/powerpoint/2010/main">
    <mc:Choice Requires="p14">
      <p:transition spd="med" p14:dur="600">
        <p:dissolve/>
      </p:transition>
    </mc:Choice>
    <mc:Fallback xmlns="">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sldNum" sz="quarter" idx="2"/>
          </p:nvPr>
        </p:nvSpPr>
        <p:spPr>
          <a:xfrm>
            <a:off x="12736512" y="397060"/>
            <a:ext cx="268289" cy="28535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
        <p:nvSpPr>
          <p:cNvPr id="380" name="Shape 380"/>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
        <p:nvSpPr>
          <p:cNvPr id="381" name="Shape 381"/>
          <p:cNvSpPr/>
          <p:nvPr/>
        </p:nvSpPr>
        <p:spPr>
          <a:xfrm>
            <a:off x="259307" y="724793"/>
            <a:ext cx="10960635" cy="2133918"/>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sz="3300"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 </a:t>
            </a:r>
          </a:p>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of A Local Church</a:t>
            </a:r>
          </a:p>
        </p:txBody>
      </p:sp>
      <p:sp>
        <p:nvSpPr>
          <p:cNvPr id="382" name="Shape 382"/>
          <p:cNvSpPr/>
          <p:nvPr/>
        </p:nvSpPr>
        <p:spPr>
          <a:xfrm>
            <a:off x="464024" y="3511295"/>
            <a:ext cx="11918476" cy="5047536"/>
          </a:xfrm>
          <a:prstGeom prst="rect">
            <a:avLst/>
          </a:prstGeom>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38100" tIns="38100" rIns="38100" bIns="38100">
            <a:spAutoFit/>
          </a:bodyPr>
          <a:lstStyle/>
          <a:p>
            <a:pPr marL="467590" indent="-467590" defTabSz="1295400">
              <a:spcBef>
                <a:spcPts val="900"/>
              </a:spcBef>
              <a:buClr>
                <a:srgbClr val="750B00"/>
              </a:buClr>
              <a:buSzPct val="100000"/>
              <a:buFont typeface="Wingdings 2"/>
              <a:buChar char=""/>
              <a:defRPr sz="22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4400" dirty="0">
                <a:solidFill>
                  <a:srgbClr val="000000"/>
                </a:solidFill>
                <a:uFill>
                  <a:solidFill>
                    <a:srgbClr val="000000"/>
                  </a:solidFill>
                </a:uFill>
              </a:rPr>
              <a:t>We ARE NOT free to involve the church in whatever work we deem suitable!</a:t>
            </a:r>
          </a:p>
          <a:p>
            <a:pPr marL="467590" indent="-467590" defTabSz="1295400">
              <a:spcBef>
                <a:spcPts val="900"/>
              </a:spcBef>
              <a:buClr>
                <a:srgbClr val="750B00"/>
              </a:buClr>
              <a:buSzPct val="100000"/>
              <a:buFont typeface="Wingdings 2"/>
              <a:buChar char=""/>
              <a:defRPr sz="22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4400" dirty="0">
                <a:solidFill>
                  <a:srgbClr val="000000"/>
                </a:solidFill>
                <a:uFill>
                  <a:solidFill>
                    <a:srgbClr val="000000"/>
                  </a:solidFill>
                </a:uFill>
              </a:rPr>
              <a:t>There is a distinction to be made between the church "universal" and the church “local.”</a:t>
            </a:r>
          </a:p>
          <a:p>
            <a:pPr marL="467590" indent="-467590" defTabSz="1295400">
              <a:spcBef>
                <a:spcPts val="900"/>
              </a:spcBef>
              <a:buClr>
                <a:srgbClr val="750B00"/>
              </a:buClr>
              <a:buSzPct val="100000"/>
              <a:buFont typeface="Wingdings 2"/>
              <a:buChar char=""/>
              <a:defRPr sz="2200" spc="0">
                <a:solidFill>
                  <a:srgbClr val="FFFFFF"/>
                </a:solidFill>
                <a:effectLst>
                  <a:outerShdw blurRad="165100" dist="88900" dir="7680000" rotWithShape="0">
                    <a:srgbClr val="000000">
                      <a:alpha val="50000"/>
                    </a:srgbClr>
                  </a:outerShdw>
                </a:effectLst>
                <a:uFill>
                  <a:solidFill>
                    <a:srgbClr val="FFFFFF"/>
                  </a:solidFill>
                </a:uFill>
                <a:latin typeface="Constantia"/>
                <a:ea typeface="Constantia"/>
                <a:cs typeface="Constantia"/>
                <a:sym typeface="Constantia"/>
              </a:defRPr>
            </a:pPr>
            <a:r>
              <a:rPr sz="4400" dirty="0">
                <a:solidFill>
                  <a:srgbClr val="000000"/>
                </a:solidFill>
                <a:uFill>
                  <a:solidFill>
                    <a:srgbClr val="000000"/>
                  </a:solidFill>
                </a:uFill>
              </a:rPr>
              <a:t>The work of the local church can be gleaned in some respects from what is revealed about it’s organization and worship.</a:t>
            </a:r>
          </a:p>
        </p:txBody>
      </p:sp>
    </p:spTree>
  </p:cSld>
  <p:clrMapOvr>
    <a:masterClrMapping/>
  </p:clrMapOvr>
  <mc:AlternateContent xmlns:mc="http://schemas.openxmlformats.org/markup-compatibility/2006" xmlns:p14="http://schemas.microsoft.com/office/powerpoint/2010/main">
    <mc:Choice Requires="p14">
      <p:transition spd="med" p14:dur="600">
        <p:dissolve/>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82">
                                            <p:txEl>
                                              <p:pRg st="1" end="1"/>
                                            </p:txEl>
                                          </p:spTgt>
                                        </p:tgtEl>
                                        <p:attrNameLst>
                                          <p:attrName>style.visibility</p:attrName>
                                        </p:attrNameLst>
                                      </p:cBhvr>
                                      <p:to>
                                        <p:strVal val="visible"/>
                                      </p:to>
                                    </p:set>
                                    <p:animEffect transition="in" filter="wipe(left)">
                                      <p:cBhvr>
                                        <p:cTn id="7" dur="500"/>
                                        <p:tgtEl>
                                          <p:spTgt spid="3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iterate>
                                    <p:tmAbs val="0"/>
                                  </p:iterate>
                                  <p:childTnLst>
                                    <p:set>
                                      <p:cBhvr>
                                        <p:cTn id="11" fill="hold"/>
                                        <p:tgtEl>
                                          <p:spTgt spid="382">
                                            <p:txEl>
                                              <p:pRg st="2" end="2"/>
                                            </p:txEl>
                                          </p:spTgt>
                                        </p:tgtEl>
                                        <p:attrNameLst>
                                          <p:attrName>style.visibility</p:attrName>
                                        </p:attrNameLst>
                                      </p:cBhvr>
                                      <p:to>
                                        <p:strVal val="visible"/>
                                      </p:to>
                                    </p:set>
                                    <p:animEffect transition="in" filter="wipe(left)">
                                      <p:cBhvr>
                                        <p:cTn id="12" dur="500"/>
                                        <p:tgtEl>
                                          <p:spTgt spid="3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
        <p:nvSpPr>
          <p:cNvPr id="388" name="Shape 388"/>
          <p:cNvSpPr/>
          <p:nvPr/>
        </p:nvSpPr>
        <p:spPr>
          <a:xfrm>
            <a:off x="384288" y="1997482"/>
            <a:ext cx="12236223" cy="6124754"/>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marL="285750" indent="-285750" defTabSz="1295400">
              <a:spcBef>
                <a:spcPts val="900"/>
              </a:spcBef>
              <a:buClr>
                <a:srgbClr val="750B00"/>
              </a:buClr>
              <a:buSzPct val="100000"/>
              <a:buFont typeface="Wingdings 2"/>
              <a:buChar char=""/>
              <a:defRPr sz="4400" spc="0">
                <a:solidFill>
                  <a:srgbClr val="FFFFFF"/>
                </a:solidFill>
                <a:effectLst>
                  <a:outerShdw blurRad="177800" dist="88900" dir="7680000" rotWithShape="0">
                    <a:srgbClr val="000000">
                      <a:alpha val="50000"/>
                    </a:srgbClr>
                  </a:outerShdw>
                </a:effectLst>
                <a:uFill>
                  <a:solidFill>
                    <a:srgbClr val="FFFFFF"/>
                  </a:solidFill>
                </a:uFill>
                <a:latin typeface="Constantia"/>
                <a:ea typeface="Constantia"/>
                <a:cs typeface="Constantia"/>
                <a:sym typeface="Constantia"/>
              </a:defRPr>
            </a:pPr>
            <a:r>
              <a:rPr sz="5400" dirty="0">
                <a:solidFill>
                  <a:srgbClr val="000000"/>
                </a:solidFill>
                <a:uFill>
                  <a:solidFill>
                    <a:srgbClr val="000000"/>
                  </a:solidFill>
                </a:uFill>
                <a:latin typeface="Berlin Sans FB Demi"/>
                <a:ea typeface="Berlin Sans FB Demi"/>
                <a:cs typeface="Berlin Sans FB Demi"/>
                <a:sym typeface="Berlin Sans FB Demi"/>
              </a:rPr>
              <a:t>Self-Edification</a:t>
            </a:r>
            <a:r>
              <a:rPr sz="5400" dirty="0">
                <a:solidFill>
                  <a:srgbClr val="000000"/>
                </a:solidFill>
                <a:uFill>
                  <a:solidFill>
                    <a:srgbClr val="000000"/>
                  </a:solidFill>
                </a:uFill>
              </a:rPr>
              <a:t>, i.e. to build up and strengthen itself (Acts 20:28, 32; Col 2:6, 7).</a:t>
            </a:r>
          </a:p>
          <a:p>
            <a:pPr marL="285750" indent="-285750" defTabSz="1295400">
              <a:spcBef>
                <a:spcPts val="900"/>
              </a:spcBef>
              <a:buClr>
                <a:srgbClr val="750B00"/>
              </a:buClr>
              <a:buSzPct val="100000"/>
              <a:buFont typeface="Wingdings 2"/>
              <a:buChar char=""/>
              <a:defRPr sz="4400" spc="0">
                <a:solidFill>
                  <a:srgbClr val="FFFFFF"/>
                </a:solidFill>
                <a:effectLst>
                  <a:outerShdw blurRad="177800" dist="88900" dir="7680000" rotWithShape="0">
                    <a:srgbClr val="000000">
                      <a:alpha val="50000"/>
                    </a:srgbClr>
                  </a:outerShdw>
                </a:effectLst>
                <a:uFill>
                  <a:solidFill>
                    <a:srgbClr val="FFFFFF"/>
                  </a:solidFill>
                </a:uFill>
                <a:latin typeface="Constantia"/>
                <a:ea typeface="Constantia"/>
                <a:cs typeface="Constantia"/>
                <a:sym typeface="Constantia"/>
              </a:defRPr>
            </a:pPr>
            <a:r>
              <a:rPr sz="5400" dirty="0">
                <a:solidFill>
                  <a:srgbClr val="000000"/>
                </a:solidFill>
                <a:uFill>
                  <a:solidFill>
                    <a:srgbClr val="000000"/>
                  </a:solidFill>
                </a:uFill>
                <a:latin typeface="Berlin Sans FB Demi"/>
                <a:ea typeface="Berlin Sans FB Demi"/>
                <a:cs typeface="Berlin Sans FB Demi"/>
                <a:sym typeface="Berlin Sans FB Demi"/>
              </a:rPr>
              <a:t>Evangelism</a:t>
            </a:r>
            <a:r>
              <a:rPr sz="5400" dirty="0">
                <a:solidFill>
                  <a:srgbClr val="000000"/>
                </a:solidFill>
                <a:uFill>
                  <a:solidFill>
                    <a:srgbClr val="000000"/>
                  </a:solidFill>
                </a:uFill>
              </a:rPr>
              <a:t> - Preach the gospel to the lost (Mat 28:18-20).</a:t>
            </a:r>
          </a:p>
          <a:p>
            <a:pPr marL="285750" indent="-285750" defTabSz="1295400">
              <a:spcBef>
                <a:spcPts val="900"/>
              </a:spcBef>
              <a:buClr>
                <a:srgbClr val="750B00"/>
              </a:buClr>
              <a:buSzPct val="100000"/>
              <a:buFont typeface="Wingdings 2"/>
              <a:buChar char=""/>
              <a:defRPr sz="4400" spc="0">
                <a:solidFill>
                  <a:srgbClr val="FFFFFF"/>
                </a:solidFill>
                <a:effectLst>
                  <a:outerShdw blurRad="177800" dist="88900" dir="7680000" rotWithShape="0">
                    <a:srgbClr val="000000">
                      <a:alpha val="50000"/>
                    </a:srgbClr>
                  </a:outerShdw>
                </a:effectLst>
                <a:uFill>
                  <a:solidFill>
                    <a:srgbClr val="FFFFFF"/>
                  </a:solidFill>
                </a:uFill>
                <a:latin typeface="Constantia"/>
                <a:ea typeface="Constantia"/>
                <a:cs typeface="Constantia"/>
                <a:sym typeface="Constantia"/>
              </a:defRPr>
            </a:pPr>
            <a:r>
              <a:rPr sz="5400" dirty="0">
                <a:solidFill>
                  <a:srgbClr val="000000"/>
                </a:solidFill>
                <a:uFill>
                  <a:solidFill>
                    <a:srgbClr val="000000"/>
                  </a:solidFill>
                </a:uFill>
                <a:latin typeface="Berlin Sans FB Demi"/>
                <a:ea typeface="Berlin Sans FB Demi"/>
                <a:cs typeface="Berlin Sans FB Demi"/>
                <a:sym typeface="Berlin Sans FB Demi"/>
              </a:rPr>
              <a:t>Benevolence</a:t>
            </a:r>
            <a:r>
              <a:rPr sz="5400" dirty="0">
                <a:solidFill>
                  <a:srgbClr val="000000"/>
                </a:solidFill>
                <a:uFill>
                  <a:solidFill>
                    <a:srgbClr val="000000"/>
                  </a:solidFill>
                </a:uFill>
              </a:rPr>
              <a:t> – Providing the needs of destitute Christians (Acts 6:1-4)</a:t>
            </a:r>
          </a:p>
        </p:txBody>
      </p:sp>
      <p:sp>
        <p:nvSpPr>
          <p:cNvPr id="390" name="Shape 390"/>
          <p:cNvSpPr/>
          <p:nvPr/>
        </p:nvSpPr>
        <p:spPr>
          <a:xfrm>
            <a:off x="-491321" y="-708959"/>
            <a:ext cx="10809026" cy="2133918"/>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endPar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endParaRPr>
          </a:p>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of A Local Church</a:t>
            </a:r>
          </a:p>
        </p:txBody>
      </p:sp>
      <p:sp>
        <p:nvSpPr>
          <p:cNvPr id="391" name="Shape 391"/>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lt">
                                    <p:tmAbs val="0"/>
                                  </p:iterate>
                                  <p:childTnLst>
                                    <p:set>
                                      <p:cBhvr>
                                        <p:cTn id="6" fill="hold"/>
                                        <p:tgtEl>
                                          <p:spTgt spid="388">
                                            <p:txEl>
                                              <p:pRg st="1" end="1"/>
                                            </p:txEl>
                                          </p:spTgt>
                                        </p:tgtEl>
                                        <p:attrNameLst>
                                          <p:attrName>style.visibility</p:attrName>
                                        </p:attrNameLst>
                                      </p:cBhvr>
                                      <p:to>
                                        <p:strVal val="visible"/>
                                      </p:to>
                                    </p:set>
                                    <p:animEffect transition="in" filter="dissolve">
                                      <p:cBhvr>
                                        <p:cTn id="7" dur="500"/>
                                        <p:tgtEl>
                                          <p:spTgt spid="3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1" nodeType="clickEffect">
                                  <p:stCondLst>
                                    <p:cond delay="0"/>
                                  </p:stCondLst>
                                  <p:iterate type="lt">
                                    <p:tmAbs val="0"/>
                                  </p:iterate>
                                  <p:childTnLst>
                                    <p:set>
                                      <p:cBhvr>
                                        <p:cTn id="11" fill="hold"/>
                                        <p:tgtEl>
                                          <p:spTgt spid="388">
                                            <p:txEl>
                                              <p:pRg st="2" end="2"/>
                                            </p:txEl>
                                          </p:spTgt>
                                        </p:tgtEl>
                                        <p:attrNameLst>
                                          <p:attrName>style.visibility</p:attrName>
                                        </p:attrNameLst>
                                      </p:cBhvr>
                                      <p:to>
                                        <p:strVal val="visible"/>
                                      </p:to>
                                    </p:set>
                                    <p:animEffect transition="in" filter="dissolve">
                                      <p:cBhvr>
                                        <p:cTn id="12" dur="500"/>
                                        <p:tgtEl>
                                          <p:spTgt spid="3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413" name="Shape 413"/>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
        <p:nvSpPr>
          <p:cNvPr id="414" name="Shape 414"/>
          <p:cNvSpPr/>
          <p:nvPr/>
        </p:nvSpPr>
        <p:spPr>
          <a:xfrm>
            <a:off x="553946" y="397060"/>
            <a:ext cx="9303829" cy="1118255"/>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smtClean="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a:t>
            </a: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of A Local Church</a:t>
            </a:r>
          </a:p>
        </p:txBody>
      </p:sp>
      <p:sp>
        <p:nvSpPr>
          <p:cNvPr id="416" name="Shape 416"/>
          <p:cNvSpPr/>
          <p:nvPr/>
        </p:nvSpPr>
        <p:spPr>
          <a:xfrm>
            <a:off x="553947" y="3603141"/>
            <a:ext cx="11333254" cy="5021888"/>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marL="285750" indent="-285750" defTabSz="1295400">
              <a:spcBef>
                <a:spcPts val="1000"/>
              </a:spcBef>
              <a:buClr>
                <a:srgbClr val="750B00"/>
              </a:buClr>
              <a:buSzPct val="100000"/>
              <a:buFont typeface="Wingdings 2"/>
              <a:buChar char=""/>
              <a:defRPr sz="4400" spc="0">
                <a:solidFill>
                  <a:srgbClr val="FFFFFF"/>
                </a:solidFill>
                <a:effectLst>
                  <a:outerShdw blurRad="177800" dist="88900" dir="7680000" rotWithShape="0">
                    <a:srgbClr val="000000">
                      <a:alpha val="51000"/>
                    </a:srgbClr>
                  </a:outerShdw>
                </a:effectLst>
                <a:uFill>
                  <a:solidFill>
                    <a:srgbClr val="FFFFFF"/>
                  </a:solidFill>
                </a:uFill>
                <a:latin typeface="Constantia"/>
                <a:ea typeface="Constantia"/>
                <a:cs typeface="Constantia"/>
                <a:sym typeface="Constantia"/>
              </a:defRPr>
            </a:pPr>
            <a:r>
              <a:rPr sz="4800" dirty="0">
                <a:solidFill>
                  <a:srgbClr val="000000"/>
                </a:solidFill>
                <a:uFill>
                  <a:solidFill>
                    <a:srgbClr val="000000"/>
                  </a:solidFill>
                </a:uFill>
                <a:latin typeface="Berlin Sans FB Demi"/>
                <a:ea typeface="Berlin Sans FB Demi"/>
                <a:cs typeface="Berlin Sans FB Demi"/>
                <a:sym typeface="Berlin Sans FB Demi"/>
              </a:rPr>
              <a:t>By the free will offerings of it’s members </a:t>
            </a:r>
            <a:r>
              <a:rPr sz="4800" dirty="0">
                <a:solidFill>
                  <a:srgbClr val="000000"/>
                </a:solidFill>
                <a:uFill>
                  <a:solidFill>
                    <a:srgbClr val="000000"/>
                  </a:solidFill>
                </a:uFill>
              </a:rPr>
              <a:t>- 1 Cor. 16:1,2</a:t>
            </a:r>
          </a:p>
          <a:p>
            <a:pPr marL="285750" indent="-285750" defTabSz="1295400">
              <a:spcBef>
                <a:spcPts val="1000"/>
              </a:spcBef>
              <a:buClr>
                <a:srgbClr val="750B00"/>
              </a:buClr>
              <a:buSzPct val="100000"/>
              <a:buFont typeface="Wingdings 2"/>
              <a:buChar char=""/>
              <a:defRPr sz="4400" spc="0">
                <a:solidFill>
                  <a:srgbClr val="FFFFFF"/>
                </a:solidFill>
                <a:effectLst>
                  <a:outerShdw blurRad="177800" dist="88900" dir="7680000" rotWithShape="0">
                    <a:srgbClr val="000000">
                      <a:alpha val="51000"/>
                    </a:srgbClr>
                  </a:outerShdw>
                </a:effectLst>
                <a:uFill>
                  <a:solidFill>
                    <a:srgbClr val="FFFFFF"/>
                  </a:solidFill>
                </a:uFill>
                <a:latin typeface="Constantia"/>
                <a:ea typeface="Constantia"/>
                <a:cs typeface="Constantia"/>
                <a:sym typeface="Constantia"/>
              </a:defRPr>
            </a:pPr>
            <a:r>
              <a:rPr sz="4800" dirty="0">
                <a:solidFill>
                  <a:srgbClr val="000000"/>
                </a:solidFill>
                <a:uFill>
                  <a:solidFill>
                    <a:srgbClr val="000000"/>
                  </a:solidFill>
                </a:uFill>
                <a:latin typeface="Berlin Sans FB Demi"/>
                <a:ea typeface="Berlin Sans FB Demi"/>
                <a:cs typeface="Berlin Sans FB Demi"/>
                <a:sym typeface="Berlin Sans FB Demi"/>
              </a:rPr>
              <a:t>Addressing our needs </a:t>
            </a:r>
            <a:r>
              <a:rPr sz="4800" dirty="0">
                <a:solidFill>
                  <a:srgbClr val="000000"/>
                </a:solidFill>
                <a:uFill>
                  <a:solidFill>
                    <a:srgbClr val="000000"/>
                  </a:solidFill>
                </a:uFill>
              </a:rPr>
              <a:t>– </a:t>
            </a:r>
          </a:p>
          <a:p>
            <a:pPr marL="828675" lvl="1" indent="-485775" defTabSz="1295400">
              <a:spcBef>
                <a:spcPts val="1000"/>
              </a:spcBef>
              <a:buClr>
                <a:srgbClr val="D5860C"/>
              </a:buClr>
              <a:buSzPct val="100000"/>
              <a:buFont typeface="Wingdings"/>
              <a:buChar char=""/>
              <a:defRPr sz="2400" spc="0">
                <a:solidFill>
                  <a:srgbClr val="FFFFFF"/>
                </a:solidFill>
                <a:effectLst>
                  <a:outerShdw blurRad="177800" dist="88900" dir="7680000" rotWithShape="0">
                    <a:srgbClr val="000000">
                      <a:alpha val="51000"/>
                    </a:srgbClr>
                  </a:outerShdw>
                </a:effectLst>
                <a:uFill>
                  <a:solidFill>
                    <a:srgbClr val="FFFFFF"/>
                  </a:solidFill>
                </a:uFill>
                <a:latin typeface="Constantia"/>
                <a:ea typeface="Constantia"/>
                <a:cs typeface="Constantia"/>
                <a:sym typeface="Constantia"/>
              </a:defRPr>
            </a:pPr>
            <a:r>
              <a:rPr sz="4800" b="1" dirty="0">
                <a:solidFill>
                  <a:srgbClr val="000000"/>
                </a:solidFill>
                <a:uFill>
                  <a:solidFill>
                    <a:srgbClr val="000000"/>
                  </a:solidFill>
                </a:uFill>
              </a:rPr>
              <a:t>Benevolence</a:t>
            </a:r>
            <a:r>
              <a:rPr sz="4800" dirty="0">
                <a:solidFill>
                  <a:srgbClr val="000000"/>
                </a:solidFill>
                <a:uFill>
                  <a:solidFill>
                    <a:srgbClr val="000000"/>
                  </a:solidFill>
                </a:uFill>
              </a:rPr>
              <a:t> – 1 </a:t>
            </a:r>
            <a:r>
              <a:rPr sz="4800" dirty="0" err="1">
                <a:solidFill>
                  <a:srgbClr val="000000"/>
                </a:solidFill>
                <a:uFill>
                  <a:solidFill>
                    <a:srgbClr val="000000"/>
                  </a:solidFill>
                </a:uFill>
              </a:rPr>
              <a:t>Cor</a:t>
            </a:r>
            <a:r>
              <a:rPr sz="4800" dirty="0">
                <a:solidFill>
                  <a:srgbClr val="000000"/>
                </a:solidFill>
                <a:uFill>
                  <a:solidFill>
                    <a:srgbClr val="000000"/>
                  </a:solidFill>
                </a:uFill>
              </a:rPr>
              <a:t> 16:1,2; 2 </a:t>
            </a:r>
            <a:r>
              <a:rPr sz="4800" dirty="0" err="1">
                <a:solidFill>
                  <a:srgbClr val="000000"/>
                </a:solidFill>
                <a:uFill>
                  <a:solidFill>
                    <a:srgbClr val="000000"/>
                  </a:solidFill>
                </a:uFill>
              </a:rPr>
              <a:t>Cor</a:t>
            </a:r>
            <a:r>
              <a:rPr sz="4800" dirty="0">
                <a:solidFill>
                  <a:srgbClr val="000000"/>
                </a:solidFill>
                <a:uFill>
                  <a:solidFill>
                    <a:srgbClr val="000000"/>
                  </a:solidFill>
                </a:uFill>
              </a:rPr>
              <a:t> 8,9</a:t>
            </a:r>
          </a:p>
          <a:p>
            <a:pPr marL="828675" lvl="1" indent="-485775" defTabSz="1295400">
              <a:spcBef>
                <a:spcPts val="1000"/>
              </a:spcBef>
              <a:buClr>
                <a:srgbClr val="D5860C"/>
              </a:buClr>
              <a:buSzPct val="100000"/>
              <a:buFont typeface="Wingdings"/>
              <a:buChar char=""/>
              <a:defRPr sz="2400" spc="0">
                <a:solidFill>
                  <a:srgbClr val="FFFFFF"/>
                </a:solidFill>
                <a:effectLst>
                  <a:outerShdw blurRad="177800" dist="88900" dir="7680000" rotWithShape="0">
                    <a:srgbClr val="000000">
                      <a:alpha val="51000"/>
                    </a:srgbClr>
                  </a:outerShdw>
                </a:effectLst>
                <a:uFill>
                  <a:solidFill>
                    <a:srgbClr val="FFFFFF"/>
                  </a:solidFill>
                </a:uFill>
                <a:latin typeface="Constantia"/>
                <a:ea typeface="Constantia"/>
                <a:cs typeface="Constantia"/>
                <a:sym typeface="Constantia"/>
              </a:defRPr>
            </a:pPr>
            <a:r>
              <a:rPr sz="4800" b="1" dirty="0">
                <a:solidFill>
                  <a:srgbClr val="000000"/>
                </a:solidFill>
                <a:uFill>
                  <a:solidFill>
                    <a:srgbClr val="000000"/>
                  </a:solidFill>
                </a:uFill>
              </a:rPr>
              <a:t>Preaching</a:t>
            </a:r>
            <a:r>
              <a:rPr sz="4800" dirty="0">
                <a:solidFill>
                  <a:srgbClr val="000000"/>
                </a:solidFill>
                <a:uFill>
                  <a:solidFill>
                    <a:srgbClr val="000000"/>
                  </a:solidFill>
                </a:uFill>
              </a:rPr>
              <a:t> – 2 </a:t>
            </a:r>
            <a:r>
              <a:rPr sz="4800" dirty="0" err="1">
                <a:solidFill>
                  <a:srgbClr val="000000"/>
                </a:solidFill>
                <a:uFill>
                  <a:solidFill>
                    <a:srgbClr val="000000"/>
                  </a:solidFill>
                </a:uFill>
              </a:rPr>
              <a:t>Cor</a:t>
            </a:r>
            <a:r>
              <a:rPr sz="4800" dirty="0">
                <a:solidFill>
                  <a:srgbClr val="000000"/>
                </a:solidFill>
                <a:uFill>
                  <a:solidFill>
                    <a:srgbClr val="000000"/>
                  </a:solidFill>
                </a:uFill>
              </a:rPr>
              <a:t> 11:8,9; </a:t>
            </a:r>
            <a:r>
              <a:rPr sz="4800" dirty="0" err="1">
                <a:solidFill>
                  <a:srgbClr val="000000"/>
                </a:solidFill>
                <a:uFill>
                  <a:solidFill>
                    <a:srgbClr val="000000"/>
                  </a:solidFill>
                </a:uFill>
              </a:rPr>
              <a:t>Phili</a:t>
            </a:r>
            <a:r>
              <a:rPr sz="4800" dirty="0">
                <a:solidFill>
                  <a:srgbClr val="000000"/>
                </a:solidFill>
                <a:uFill>
                  <a:solidFill>
                    <a:srgbClr val="000000"/>
                  </a:solidFill>
                </a:uFill>
              </a:rPr>
              <a:t> 4:10-18</a:t>
            </a:r>
          </a:p>
          <a:p>
            <a:pPr marL="828675" lvl="1" indent="-485775" defTabSz="1295400">
              <a:spcBef>
                <a:spcPts val="1000"/>
              </a:spcBef>
              <a:buClr>
                <a:srgbClr val="D5860C"/>
              </a:buClr>
              <a:buSzPct val="100000"/>
              <a:buFont typeface="Wingdings"/>
              <a:buChar char=""/>
              <a:defRPr sz="2400" spc="0">
                <a:solidFill>
                  <a:srgbClr val="FFFFFF"/>
                </a:solidFill>
                <a:effectLst>
                  <a:outerShdw blurRad="177800" dist="88900" dir="7680000" rotWithShape="0">
                    <a:srgbClr val="000000">
                      <a:alpha val="51000"/>
                    </a:srgbClr>
                  </a:outerShdw>
                </a:effectLst>
                <a:uFill>
                  <a:solidFill>
                    <a:srgbClr val="FFFFFF"/>
                  </a:solidFill>
                </a:uFill>
                <a:latin typeface="Constantia"/>
                <a:ea typeface="Constantia"/>
                <a:cs typeface="Constantia"/>
                <a:sym typeface="Constantia"/>
              </a:defRPr>
            </a:pPr>
            <a:r>
              <a:rPr sz="4800" b="1" dirty="0">
                <a:solidFill>
                  <a:srgbClr val="000000"/>
                </a:solidFill>
                <a:uFill>
                  <a:solidFill>
                    <a:srgbClr val="000000"/>
                  </a:solidFill>
                </a:uFill>
              </a:rPr>
              <a:t>Edification</a:t>
            </a:r>
            <a:r>
              <a:rPr sz="4800" dirty="0">
                <a:solidFill>
                  <a:srgbClr val="000000"/>
                </a:solidFill>
                <a:uFill>
                  <a:solidFill>
                    <a:srgbClr val="000000"/>
                  </a:solidFill>
                </a:uFill>
              </a:rPr>
              <a:t> – </a:t>
            </a:r>
            <a:r>
              <a:rPr sz="4800" dirty="0" err="1">
                <a:solidFill>
                  <a:srgbClr val="000000"/>
                </a:solidFill>
                <a:uFill>
                  <a:solidFill>
                    <a:srgbClr val="000000"/>
                  </a:solidFill>
                </a:uFill>
              </a:rPr>
              <a:t>Eph</a:t>
            </a:r>
            <a:r>
              <a:rPr sz="4800" dirty="0">
                <a:solidFill>
                  <a:srgbClr val="000000"/>
                </a:solidFill>
                <a:uFill>
                  <a:solidFill>
                    <a:srgbClr val="000000"/>
                  </a:solidFill>
                </a:uFill>
              </a:rPr>
              <a:t> 4:11-16; 1 </a:t>
            </a:r>
            <a:r>
              <a:rPr sz="4800" dirty="0" err="1">
                <a:solidFill>
                  <a:srgbClr val="000000"/>
                </a:solidFill>
                <a:uFill>
                  <a:solidFill>
                    <a:srgbClr val="000000"/>
                  </a:solidFill>
                </a:uFill>
              </a:rPr>
              <a:t>Thes</a:t>
            </a:r>
            <a:r>
              <a:rPr sz="4800" dirty="0">
                <a:solidFill>
                  <a:srgbClr val="000000"/>
                </a:solidFill>
                <a:uFill>
                  <a:solidFill>
                    <a:srgbClr val="000000"/>
                  </a:solidFill>
                </a:uFill>
              </a:rPr>
              <a:t> 5:11</a:t>
            </a:r>
          </a:p>
        </p:txBody>
      </p:sp>
      <p:sp>
        <p:nvSpPr>
          <p:cNvPr id="417" name="Shape 417"/>
          <p:cNvSpPr/>
          <p:nvPr/>
        </p:nvSpPr>
        <p:spPr>
          <a:xfrm>
            <a:off x="1569899" y="1847128"/>
            <a:ext cx="7743562" cy="15240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algn="ctr" defTabSz="1295400">
              <a:lnSpc>
                <a:spcPct val="90000"/>
              </a:lnSpc>
              <a:spcBef>
                <a:spcPts val="0"/>
              </a:spcBef>
              <a:buClr>
                <a:srgbClr val="FFFFFF"/>
              </a:buClr>
              <a:buFont typeface="Dominican"/>
              <a:defRPr sz="4200" spc="0">
                <a:solidFill>
                  <a:srgbClr val="000000"/>
                </a:solidFill>
                <a:effectLst>
                  <a:outerShdw blurRad="165100" dist="88900" dir="7680000" rotWithShape="0">
                    <a:srgbClr val="000000">
                      <a:alpha val="50000"/>
                    </a:srgbClr>
                  </a:outerShdw>
                </a:effectLst>
                <a:uFill>
                  <a:solidFill>
                    <a:srgbClr val="000000"/>
                  </a:solidFill>
                </a:uFill>
                <a:latin typeface="Dominican"/>
                <a:ea typeface="Dominican"/>
                <a:cs typeface="Dominican"/>
                <a:sym typeface="Dominican"/>
              </a:defRPr>
            </a:lvl1pPr>
          </a:lstStyle>
          <a:p>
            <a:pPr>
              <a:defRPr sz="2000">
                <a:latin typeface="Constantia"/>
                <a:ea typeface="Constantia"/>
                <a:cs typeface="Constantia"/>
                <a:sym typeface="Constantia"/>
              </a:defRPr>
            </a:pPr>
            <a:r>
              <a:rPr sz="4200" dirty="0">
                <a:latin typeface="Dominican"/>
                <a:ea typeface="Dominican"/>
                <a:cs typeface="Dominican"/>
                <a:sym typeface="Dominican"/>
              </a:rPr>
              <a:t>How Is The Church To Fund The Work That It Does?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16">
                                            <p:bg/>
                                          </p:spTgt>
                                        </p:tgtEl>
                                        <p:attrNameLst>
                                          <p:attrName>style.visibility</p:attrName>
                                        </p:attrNameLst>
                                      </p:cBhvr>
                                      <p:to>
                                        <p:strVal val="visible"/>
                                      </p:to>
                                    </p:set>
                                    <p:animEffect transition="in" filter="fade">
                                      <p:cBhvr>
                                        <p:cTn id="7" dur="500"/>
                                        <p:tgtEl>
                                          <p:spTgt spid="416">
                                            <p:bg/>
                                          </p:spTgt>
                                        </p:tgtEl>
                                      </p:cBhvr>
                                    </p:animEffect>
                                  </p:childTnLst>
                                </p:cTn>
                              </p:par>
                              <p:par>
                                <p:cTn id="8" presetID="10" presetClass="entr" presetSubtype="0" fill="hold" grpId="1" nodeType="withEffect">
                                  <p:stCondLst>
                                    <p:cond delay="0"/>
                                  </p:stCondLst>
                                  <p:iterate>
                                    <p:tmAbs val="0"/>
                                  </p:iterate>
                                  <p:childTnLst>
                                    <p:set>
                                      <p:cBhvr>
                                        <p:cTn id="9" fill="hold"/>
                                        <p:tgtEl>
                                          <p:spTgt spid="416">
                                            <p:txEl>
                                              <p:pRg st="0" end="0"/>
                                            </p:txEl>
                                          </p:spTgt>
                                        </p:tgtEl>
                                        <p:attrNameLst>
                                          <p:attrName>style.visibility</p:attrName>
                                        </p:attrNameLst>
                                      </p:cBhvr>
                                      <p:to>
                                        <p:strVal val="visible"/>
                                      </p:to>
                                    </p:set>
                                    <p:animEffect transition="in" filter="fade">
                                      <p:cBhvr>
                                        <p:cTn id="10" dur="500"/>
                                        <p:tgtEl>
                                          <p:spTgt spid="4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416">
                                            <p:txEl>
                                              <p:pRg st="1" end="1"/>
                                            </p:txEl>
                                          </p:spTgt>
                                        </p:tgtEl>
                                        <p:attrNameLst>
                                          <p:attrName>style.visibility</p:attrName>
                                        </p:attrNameLst>
                                      </p:cBhvr>
                                      <p:to>
                                        <p:strVal val="visible"/>
                                      </p:to>
                                    </p:set>
                                    <p:animEffect transition="in" filter="fade">
                                      <p:cBhvr>
                                        <p:cTn id="15" dur="500"/>
                                        <p:tgtEl>
                                          <p:spTgt spid="4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1" nodeType="clickEffect">
                                  <p:stCondLst>
                                    <p:cond delay="0"/>
                                  </p:stCondLst>
                                  <p:iterate>
                                    <p:tmAbs val="0"/>
                                  </p:iterate>
                                  <p:childTnLst>
                                    <p:set>
                                      <p:cBhvr>
                                        <p:cTn id="19" fill="hold"/>
                                        <p:tgtEl>
                                          <p:spTgt spid="416">
                                            <p:txEl>
                                              <p:pRg st="2" end="2"/>
                                            </p:txEl>
                                          </p:spTgt>
                                        </p:tgtEl>
                                        <p:attrNameLst>
                                          <p:attrName>style.visibility</p:attrName>
                                        </p:attrNameLst>
                                      </p:cBhvr>
                                      <p:to>
                                        <p:strVal val="visible"/>
                                      </p:to>
                                    </p:set>
                                    <p:animEffect transition="in" filter="fade">
                                      <p:cBhvr>
                                        <p:cTn id="20" dur="500"/>
                                        <p:tgtEl>
                                          <p:spTgt spid="4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1" nodeType="clickEffect">
                                  <p:stCondLst>
                                    <p:cond delay="0"/>
                                  </p:stCondLst>
                                  <p:iterate>
                                    <p:tmAbs val="0"/>
                                  </p:iterate>
                                  <p:childTnLst>
                                    <p:set>
                                      <p:cBhvr>
                                        <p:cTn id="24" fill="hold"/>
                                        <p:tgtEl>
                                          <p:spTgt spid="416">
                                            <p:txEl>
                                              <p:pRg st="3" end="3"/>
                                            </p:txEl>
                                          </p:spTgt>
                                        </p:tgtEl>
                                        <p:attrNameLst>
                                          <p:attrName>style.visibility</p:attrName>
                                        </p:attrNameLst>
                                      </p:cBhvr>
                                      <p:to>
                                        <p:strVal val="visible"/>
                                      </p:to>
                                    </p:set>
                                    <p:animEffect transition="in" filter="fade">
                                      <p:cBhvr>
                                        <p:cTn id="25" dur="500"/>
                                        <p:tgtEl>
                                          <p:spTgt spid="4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fill="hold" grpId="1" nodeType="clickEffect">
                                  <p:stCondLst>
                                    <p:cond delay="0"/>
                                  </p:stCondLst>
                                  <p:iterate>
                                    <p:tmAbs val="0"/>
                                  </p:iterate>
                                  <p:childTnLst>
                                    <p:set>
                                      <p:cBhvr>
                                        <p:cTn id="29" fill="hold"/>
                                        <p:tgtEl>
                                          <p:spTgt spid="416">
                                            <p:txEl>
                                              <p:pRg st="4" end="4"/>
                                            </p:txEl>
                                          </p:spTgt>
                                        </p:tgtEl>
                                        <p:attrNameLst>
                                          <p:attrName>style.visibility</p:attrName>
                                        </p:attrNameLst>
                                      </p:cBhvr>
                                      <p:to>
                                        <p:strVal val="visible"/>
                                      </p:to>
                                    </p:set>
                                    <p:animEffect transition="in" filter="fade">
                                      <p:cBhvr>
                                        <p:cTn id="30" dur="500"/>
                                        <p:tgtEl>
                                          <p:spTgt spid="4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p:cNvSpPr>
          <p:nvPr>
            <p:ph type="sldNum" sz="quarter" idx="2"/>
          </p:nvPr>
        </p:nvSpPr>
        <p:spPr>
          <a:xfrm>
            <a:off x="12723316" y="397060"/>
            <a:ext cx="281485" cy="28535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
        <p:nvSpPr>
          <p:cNvPr id="457" name="Shape 457"/>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
        <p:nvSpPr>
          <p:cNvPr id="458" name="Shape 458"/>
          <p:cNvSpPr/>
          <p:nvPr/>
        </p:nvSpPr>
        <p:spPr>
          <a:xfrm>
            <a:off x="991106" y="-58894"/>
            <a:ext cx="9435085" cy="2032001"/>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sz="3300"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 </a:t>
            </a:r>
          </a:p>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of A Local Church</a:t>
            </a:r>
          </a:p>
        </p:txBody>
      </p:sp>
      <p:pic>
        <p:nvPicPr>
          <p:cNvPr id="459" name="Picture 458"/>
          <p:cNvPicPr>
            <a:picLocks/>
          </p:cNvPicPr>
          <p:nvPr/>
        </p:nvPicPr>
        <p:blipFill>
          <a:blip r:embed="rId2">
            <a:extLst/>
          </a:blip>
          <a:stretch>
            <a:fillRect/>
          </a:stretch>
        </p:blipFill>
        <p:spPr>
          <a:xfrm>
            <a:off x="-363458" y="2012949"/>
            <a:ext cx="13731715" cy="1536701"/>
          </a:xfrm>
          <a:prstGeom prst="rect">
            <a:avLst/>
          </a:prstGeom>
        </p:spPr>
      </p:pic>
      <p:pic>
        <p:nvPicPr>
          <p:cNvPr id="460" name="droppedImage.pdf"/>
          <p:cNvPicPr>
            <a:picLocks/>
          </p:cNvPicPr>
          <p:nvPr/>
        </p:nvPicPr>
        <p:blipFill>
          <a:blip r:embed="rId3">
            <a:extLst/>
          </a:blip>
          <a:stretch>
            <a:fillRect/>
          </a:stretch>
        </p:blipFill>
        <p:spPr>
          <a:xfrm>
            <a:off x="-340271" y="3399740"/>
            <a:ext cx="5901613" cy="5679677"/>
          </a:xfrm>
          <a:prstGeom prst="rect">
            <a:avLst/>
          </a:prstGeom>
          <a:ln w="12700">
            <a:miter lim="400000"/>
          </a:ln>
          <a:effectLst>
            <a:outerShdw blurRad="101600" dist="165100" dir="2760000" rotWithShape="0">
              <a:srgbClr val="000000">
                <a:alpha val="55000"/>
              </a:srgbClr>
            </a:outerShdw>
          </a:effectLst>
        </p:spPr>
      </p:pic>
      <p:pic>
        <p:nvPicPr>
          <p:cNvPr id="461" name="droppedImage.pdf"/>
          <p:cNvPicPr>
            <a:picLocks/>
          </p:cNvPicPr>
          <p:nvPr/>
        </p:nvPicPr>
        <p:blipFill>
          <a:blip r:embed="rId4">
            <a:extLst/>
          </a:blip>
          <a:stretch>
            <a:fillRect/>
          </a:stretch>
        </p:blipFill>
        <p:spPr>
          <a:xfrm>
            <a:off x="7124610" y="3549650"/>
            <a:ext cx="5936805" cy="5681135"/>
          </a:xfrm>
          <a:prstGeom prst="rect">
            <a:avLst/>
          </a:prstGeom>
          <a:ln w="12700">
            <a:miter lim="400000"/>
          </a:ln>
          <a:effectLst>
            <a:outerShdw blurRad="101600" dist="165100" dir="2760000" rotWithShape="0">
              <a:srgbClr val="000000">
                <a:alpha val="55000"/>
              </a:srgbClr>
            </a:outerShdw>
          </a:effectLst>
        </p:spPr>
      </p:pic>
      <p:grpSp>
        <p:nvGrpSpPr>
          <p:cNvPr id="464" name="Group 464"/>
          <p:cNvGrpSpPr/>
          <p:nvPr/>
        </p:nvGrpSpPr>
        <p:grpSpPr>
          <a:xfrm>
            <a:off x="5238749" y="4602328"/>
            <a:ext cx="3136901" cy="1625600"/>
            <a:chOff x="0" y="0"/>
            <a:chExt cx="3136900" cy="1625600"/>
          </a:xfrm>
        </p:grpSpPr>
        <p:sp>
          <p:nvSpPr>
            <p:cNvPr id="462" name="Shape 462"/>
            <p:cNvSpPr/>
            <p:nvPr/>
          </p:nvSpPr>
          <p:spPr>
            <a:xfrm>
              <a:off x="0" y="0"/>
              <a:ext cx="3136900" cy="1625600"/>
            </a:xfrm>
            <a:prstGeom prst="leftRightArrow">
              <a:avLst>
                <a:gd name="adj1" fmla="val 70454"/>
                <a:gd name="adj2" fmla="val 28764"/>
              </a:avLst>
            </a:prstGeom>
            <a:solidFill>
              <a:srgbClr val="FDF06C"/>
            </a:solidFill>
            <a:ln w="25400" cap="flat">
              <a:noFill/>
              <a:round/>
            </a:ln>
            <a:effectLst>
              <a:outerShdw blurRad="50800" dist="27940" dir="5400000" rotWithShape="0">
                <a:srgbClr val="000000">
                  <a:alpha val="32000"/>
                </a:srgbClr>
              </a:outerShdw>
            </a:effectLst>
          </p:spPr>
          <p:txBody>
            <a:bodyPr wrap="square" lIns="38100" tIns="38100" rIns="38100" bIns="38100" numCol="1" anchor="t">
              <a:noAutofit/>
            </a:bodyPr>
            <a:lstStyle/>
            <a:p>
              <a:pPr defTabSz="1295400">
                <a:spcBef>
                  <a:spcPts val="0"/>
                </a:spcBef>
                <a:buClr>
                  <a:srgbClr val="FFFFFF"/>
                </a:buClr>
                <a:defRPr sz="2200" spc="0">
                  <a:solidFill>
                    <a:srgbClr val="FFFFFF"/>
                  </a:solidFill>
                  <a:uFill>
                    <a:solidFill>
                      <a:srgbClr val="FFFFFF"/>
                    </a:solidFill>
                  </a:uFill>
                  <a:latin typeface="Constantia"/>
                  <a:ea typeface="Constantia"/>
                  <a:cs typeface="Constantia"/>
                  <a:sym typeface="Constantia"/>
                </a:defRPr>
              </a:pPr>
              <a:endParaRPr/>
            </a:p>
          </p:txBody>
        </p:sp>
        <p:sp>
          <p:nvSpPr>
            <p:cNvPr id="463" name="Shape 463"/>
            <p:cNvSpPr/>
            <p:nvPr/>
          </p:nvSpPr>
          <p:spPr>
            <a:xfrm>
              <a:off x="287262" y="282355"/>
              <a:ext cx="2625858" cy="1047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1295400">
                <a:spcBef>
                  <a:spcPts val="0"/>
                </a:spcBef>
                <a:buClr>
                  <a:srgbClr val="000000"/>
                </a:buClr>
                <a:defRPr sz="3400" spc="0">
                  <a:solidFill>
                    <a:srgbClr val="000000"/>
                  </a:solidFill>
                  <a:effectLst>
                    <a:outerShdw blurRad="63500" dist="310007" dir="7680000" rotWithShape="0">
                      <a:srgbClr val="000000">
                        <a:alpha val="32000"/>
                      </a:srgbClr>
                    </a:outerShdw>
                  </a:effectLst>
                  <a:uFill>
                    <a:solidFill>
                      <a:srgbClr val="000000"/>
                    </a:solidFill>
                  </a:uFill>
                  <a:latin typeface="Constantia"/>
                  <a:ea typeface="Constantia"/>
                  <a:cs typeface="Constantia"/>
                  <a:sym typeface="Constantia"/>
                </a:defRPr>
              </a:lvl1pPr>
            </a:lstStyle>
            <a:p>
              <a:pPr>
                <a:defRPr sz="2200">
                  <a:solidFill>
                    <a:srgbClr val="FFFFFF"/>
                  </a:solidFill>
                  <a:effectLst/>
                  <a:uFill>
                    <a:solidFill>
                      <a:srgbClr val="FFFFFF"/>
                    </a:solidFill>
                  </a:uFill>
                </a:defRPr>
              </a:pPr>
              <a:r>
                <a:rPr sz="3400" dirty="0">
                  <a:solidFill>
                    <a:srgbClr val="000000"/>
                  </a:solidFill>
                  <a:effectLst>
                    <a:outerShdw blurRad="63500" dist="310007" dir="7680000" rotWithShape="0">
                      <a:srgbClr val="000000">
                        <a:alpha val="32000"/>
                      </a:srgbClr>
                    </a:outerShdw>
                  </a:effectLst>
                  <a:uFill>
                    <a:solidFill>
                      <a:srgbClr val="000000"/>
                    </a:solidFill>
                  </a:uFill>
                </a:rPr>
                <a:t>Method raising</a:t>
              </a:r>
            </a:p>
          </p:txBody>
        </p:sp>
      </p:grpSp>
      <p:grpSp>
        <p:nvGrpSpPr>
          <p:cNvPr id="467" name="Group 467"/>
          <p:cNvGrpSpPr/>
          <p:nvPr/>
        </p:nvGrpSpPr>
        <p:grpSpPr>
          <a:xfrm>
            <a:off x="5238749" y="6276449"/>
            <a:ext cx="3136901" cy="1625600"/>
            <a:chOff x="0" y="0"/>
            <a:chExt cx="3136900" cy="1625600"/>
          </a:xfrm>
        </p:grpSpPr>
        <p:sp>
          <p:nvSpPr>
            <p:cNvPr id="465" name="Shape 465"/>
            <p:cNvSpPr/>
            <p:nvPr/>
          </p:nvSpPr>
          <p:spPr>
            <a:xfrm>
              <a:off x="0" y="0"/>
              <a:ext cx="3136900" cy="1625600"/>
            </a:xfrm>
            <a:prstGeom prst="leftRightArrow">
              <a:avLst>
                <a:gd name="adj1" fmla="val 70454"/>
                <a:gd name="adj2" fmla="val 28764"/>
              </a:avLst>
            </a:prstGeom>
            <a:solidFill>
              <a:srgbClr val="FDF06C"/>
            </a:solidFill>
            <a:ln w="25400" cap="flat">
              <a:noFill/>
              <a:round/>
            </a:ln>
            <a:effectLst>
              <a:outerShdw blurRad="50800" dist="27940" dir="5400000" rotWithShape="0">
                <a:srgbClr val="000000">
                  <a:alpha val="32000"/>
                </a:srgbClr>
              </a:outerShdw>
            </a:effectLst>
          </p:spPr>
          <p:txBody>
            <a:bodyPr wrap="square" lIns="38100" tIns="38100" rIns="38100" bIns="38100" numCol="1" anchor="t">
              <a:noAutofit/>
            </a:bodyPr>
            <a:lstStyle/>
            <a:p>
              <a:pPr defTabSz="1295400">
                <a:spcBef>
                  <a:spcPts val="0"/>
                </a:spcBef>
                <a:buClr>
                  <a:srgbClr val="FFFFFF"/>
                </a:buClr>
                <a:defRPr sz="2200" spc="0">
                  <a:solidFill>
                    <a:srgbClr val="FFFFFF"/>
                  </a:solidFill>
                  <a:uFill>
                    <a:solidFill>
                      <a:srgbClr val="FFFFFF"/>
                    </a:solidFill>
                  </a:uFill>
                  <a:latin typeface="Constantia"/>
                  <a:ea typeface="Constantia"/>
                  <a:cs typeface="Constantia"/>
                  <a:sym typeface="Constantia"/>
                </a:defRPr>
              </a:pPr>
              <a:endParaRPr/>
            </a:p>
          </p:txBody>
        </p:sp>
        <p:sp>
          <p:nvSpPr>
            <p:cNvPr id="466" name="Shape 466"/>
            <p:cNvSpPr/>
            <p:nvPr/>
          </p:nvSpPr>
          <p:spPr>
            <a:xfrm>
              <a:off x="469900" y="556214"/>
              <a:ext cx="2209800" cy="51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1295400">
                <a:spcBef>
                  <a:spcPts val="0"/>
                </a:spcBef>
                <a:buClr>
                  <a:srgbClr val="000000"/>
                </a:buClr>
                <a:defRPr sz="3400" spc="0">
                  <a:solidFill>
                    <a:srgbClr val="000000"/>
                  </a:solidFill>
                  <a:effectLst>
                    <a:outerShdw blurRad="63500" dist="310007" dir="7680000" rotWithShape="0">
                      <a:srgbClr val="000000">
                        <a:alpha val="32000"/>
                      </a:srgbClr>
                    </a:outerShdw>
                  </a:effectLst>
                  <a:uFill>
                    <a:solidFill>
                      <a:srgbClr val="000000"/>
                    </a:solidFill>
                  </a:uFill>
                  <a:latin typeface="Constantia"/>
                  <a:ea typeface="Constantia"/>
                  <a:cs typeface="Constantia"/>
                  <a:sym typeface="Constantia"/>
                </a:defRPr>
              </a:lvl1pPr>
            </a:lstStyle>
            <a:p>
              <a:pPr>
                <a:defRPr sz="2200">
                  <a:solidFill>
                    <a:srgbClr val="FFFFFF"/>
                  </a:solidFill>
                  <a:effectLst/>
                  <a:uFill>
                    <a:solidFill>
                      <a:srgbClr val="FFFFFF"/>
                    </a:solidFill>
                  </a:uFill>
                </a:defRPr>
              </a:pPr>
              <a:r>
                <a:rPr sz="3400">
                  <a:solidFill>
                    <a:srgbClr val="000000"/>
                  </a:solidFill>
                  <a:effectLst>
                    <a:outerShdw blurRad="63500" dist="310007" dir="7680000" rotWithShape="0">
                      <a:srgbClr val="000000">
                        <a:alpha val="32000"/>
                      </a:srgbClr>
                    </a:outerShdw>
                  </a:effectLst>
                  <a:uFill>
                    <a:solidFill>
                      <a:srgbClr val="000000"/>
                    </a:solidFill>
                  </a:uFill>
                </a:rPr>
                <a:t>Over-sight</a:t>
              </a:r>
            </a:p>
          </p:txBody>
        </p:sp>
      </p:grpSp>
      <p:grpSp>
        <p:nvGrpSpPr>
          <p:cNvPr id="470" name="Group 470"/>
          <p:cNvGrpSpPr/>
          <p:nvPr/>
        </p:nvGrpSpPr>
        <p:grpSpPr>
          <a:xfrm>
            <a:off x="5238749" y="7654561"/>
            <a:ext cx="3136901" cy="1625601"/>
            <a:chOff x="0" y="0"/>
            <a:chExt cx="3136900" cy="1625600"/>
          </a:xfrm>
        </p:grpSpPr>
        <p:sp>
          <p:nvSpPr>
            <p:cNvPr id="468" name="Shape 468"/>
            <p:cNvSpPr/>
            <p:nvPr/>
          </p:nvSpPr>
          <p:spPr>
            <a:xfrm>
              <a:off x="0" y="0"/>
              <a:ext cx="3136900" cy="1625600"/>
            </a:xfrm>
            <a:prstGeom prst="leftRightArrow">
              <a:avLst>
                <a:gd name="adj1" fmla="val 70454"/>
                <a:gd name="adj2" fmla="val 28764"/>
              </a:avLst>
            </a:prstGeom>
            <a:solidFill>
              <a:srgbClr val="FDF06C"/>
            </a:solidFill>
            <a:ln w="25400" cap="flat">
              <a:noFill/>
              <a:round/>
            </a:ln>
            <a:effectLst>
              <a:outerShdw blurRad="50800" dist="27940" dir="5400000" rotWithShape="0">
                <a:srgbClr val="000000">
                  <a:alpha val="32000"/>
                </a:srgbClr>
              </a:outerShdw>
            </a:effectLst>
          </p:spPr>
          <p:txBody>
            <a:bodyPr wrap="square" lIns="38100" tIns="38100" rIns="38100" bIns="38100" numCol="1" anchor="t">
              <a:noAutofit/>
            </a:bodyPr>
            <a:lstStyle/>
            <a:p>
              <a:pPr defTabSz="1295400">
                <a:spcBef>
                  <a:spcPts val="0"/>
                </a:spcBef>
                <a:buClr>
                  <a:srgbClr val="FFFFFF"/>
                </a:buClr>
                <a:defRPr sz="2200" spc="0">
                  <a:solidFill>
                    <a:srgbClr val="FFFFFF"/>
                  </a:solidFill>
                  <a:uFill>
                    <a:solidFill>
                      <a:srgbClr val="FFFFFF"/>
                    </a:solidFill>
                  </a:uFill>
                  <a:latin typeface="Constantia"/>
                  <a:ea typeface="Constantia"/>
                  <a:cs typeface="Constantia"/>
                  <a:sym typeface="Constantia"/>
                </a:defRPr>
              </a:pPr>
              <a:endParaRPr/>
            </a:p>
          </p:txBody>
        </p:sp>
        <p:sp>
          <p:nvSpPr>
            <p:cNvPr id="469" name="Shape 469"/>
            <p:cNvSpPr/>
            <p:nvPr/>
          </p:nvSpPr>
          <p:spPr>
            <a:xfrm>
              <a:off x="469900" y="556214"/>
              <a:ext cx="2209800" cy="51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ctr">
              <a:spAutoFit/>
            </a:bodyPr>
            <a:lstStyle>
              <a:lvl1pPr algn="ctr" defTabSz="1295400">
                <a:spcBef>
                  <a:spcPts val="0"/>
                </a:spcBef>
                <a:buClr>
                  <a:srgbClr val="000000"/>
                </a:buClr>
                <a:defRPr sz="3400" spc="0">
                  <a:solidFill>
                    <a:srgbClr val="000000"/>
                  </a:solidFill>
                  <a:effectLst>
                    <a:outerShdw blurRad="63500" dist="310007" dir="7680000" rotWithShape="0">
                      <a:srgbClr val="000000">
                        <a:alpha val="32000"/>
                      </a:srgbClr>
                    </a:outerShdw>
                  </a:effectLst>
                  <a:uFill>
                    <a:solidFill>
                      <a:srgbClr val="000000"/>
                    </a:solidFill>
                  </a:uFill>
                  <a:latin typeface="Constantia"/>
                  <a:ea typeface="Constantia"/>
                  <a:cs typeface="Constantia"/>
                  <a:sym typeface="Constantia"/>
                </a:defRPr>
              </a:lvl1pPr>
            </a:lstStyle>
            <a:p>
              <a:pPr>
                <a:defRPr sz="2200">
                  <a:solidFill>
                    <a:srgbClr val="FFFFFF"/>
                  </a:solidFill>
                  <a:effectLst/>
                  <a:uFill>
                    <a:solidFill>
                      <a:srgbClr val="FFFFFF"/>
                    </a:solidFill>
                  </a:uFill>
                </a:defRPr>
              </a:pPr>
              <a:r>
                <a:rPr sz="3400">
                  <a:solidFill>
                    <a:srgbClr val="000000"/>
                  </a:solidFill>
                  <a:effectLst>
                    <a:outerShdw blurRad="63500" dist="310007" dir="7680000" rotWithShape="0">
                      <a:srgbClr val="000000">
                        <a:alpha val="32000"/>
                      </a:srgbClr>
                    </a:outerShdw>
                  </a:effectLst>
                  <a:uFill>
                    <a:solidFill>
                      <a:srgbClr val="000000"/>
                    </a:solidFill>
                  </a:uFill>
                </a:rPr>
                <a:t>Use</a:t>
              </a:r>
            </a:p>
          </p:txBody>
        </p:sp>
      </p:gr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sldNum" sz="quarter" idx="2"/>
          </p:nvPr>
        </p:nvSpPr>
        <p:spPr>
          <a:xfrm>
            <a:off x="12713692" y="397060"/>
            <a:ext cx="291108" cy="28535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
        <p:nvSpPr>
          <p:cNvPr id="474" name="Shape 474"/>
          <p:cNvSpPr/>
          <p:nvPr/>
        </p:nvSpPr>
        <p:spPr>
          <a:xfrm>
            <a:off x="-56615" y="65247"/>
            <a:ext cx="13118030" cy="948978"/>
          </a:xfrm>
          <a:prstGeom prst="rect">
            <a:avLst/>
          </a:prstGeom>
          <a:ln w="12700">
            <a:miter lim="400000"/>
          </a:ln>
          <a:effectLst>
            <a:outerShdw blurRad="88900" dist="50800" dir="2700000" rotWithShape="0">
              <a:srgbClr val="000000"/>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ctr">
              <a:spcBef>
                <a:spcPts val="0"/>
              </a:spcBef>
              <a:defRPr sz="5500" i="1" spc="0">
                <a:solidFill>
                  <a:srgbClr val="FFFFFF"/>
                </a:solidFill>
                <a:effectLst>
                  <a:outerShdw blurRad="76200" dist="63500" dir="2920767" rotWithShape="0">
                    <a:srgbClr val="000000"/>
                  </a:outerShdw>
                </a:effectLst>
                <a:latin typeface="Baskerville"/>
                <a:ea typeface="Baskerville"/>
                <a:cs typeface="Baskerville"/>
                <a:sym typeface="Baskerville"/>
              </a:defRPr>
            </a:lvl1pPr>
          </a:lstStyle>
          <a:p>
            <a:endParaRPr dirty="0"/>
          </a:p>
        </p:txBody>
      </p:sp>
      <p:sp>
        <p:nvSpPr>
          <p:cNvPr id="475" name="Shape 475"/>
          <p:cNvSpPr/>
          <p:nvPr/>
        </p:nvSpPr>
        <p:spPr>
          <a:xfrm>
            <a:off x="1610996" y="88538"/>
            <a:ext cx="9435085" cy="2032001"/>
          </a:xfrm>
          <a:prstGeom prst="rect">
            <a:avLst/>
          </a:prstGeom>
          <a:ln w="12700">
            <a:miter lim="400000"/>
          </a:ln>
          <a:effectLst>
            <a:outerShdw blurRad="88900" dist="76200" dir="2129326" rotWithShape="0">
              <a:srgbClr val="000000">
                <a:alpha val="45088"/>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sz="3300" dirty="0">
                <a:solidFill>
                  <a:srgbClr val="BC8027"/>
                </a:solidFill>
                <a:effectLst>
                  <a:outerShdw blurRad="50800" dist="39000" dir="5460000" rotWithShape="0">
                    <a:srgbClr val="000000">
                      <a:alpha val="38000"/>
                    </a:srgbClr>
                  </a:outerShdw>
                </a:effectLst>
                <a:uFill>
                  <a:solidFill>
                    <a:srgbClr val="963226"/>
                  </a:solidFill>
                </a:uFill>
                <a:latin typeface="Thames Nude Roman"/>
                <a:ea typeface="Thames Nude Roman"/>
                <a:cs typeface="Thames Nude Roman"/>
                <a:sym typeface="Thames Nude Roman"/>
              </a:rPr>
              <a:t>The N.T. Pattern For The</a:t>
            </a: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 </a:t>
            </a:r>
          </a:p>
          <a:p>
            <a:pPr algn="ctr" defTabSz="1295400">
              <a:spcBef>
                <a:spcPts val="0"/>
              </a:spcBef>
              <a:buClr>
                <a:srgbClr val="963226"/>
              </a:buClr>
              <a:buFont typeface="Pythagoras"/>
              <a:defRPr sz="6600" spc="0">
                <a:solidFill>
                  <a:srgbClr val="000000"/>
                </a:solidFill>
                <a:uFill>
                  <a:solidFill>
                    <a:srgbClr val="000000"/>
                  </a:solidFill>
                </a:uFill>
                <a:latin typeface="Candara"/>
                <a:ea typeface="Candara"/>
                <a:cs typeface="Candara"/>
                <a:sym typeface="Candara"/>
              </a:defRPr>
            </a:pPr>
            <a:r>
              <a:rPr dirty="0">
                <a:solidFill>
                  <a:srgbClr val="963226"/>
                </a:solidFill>
                <a:effectLst>
                  <a:outerShdw blurRad="50800" dist="39000" dir="5460000" rotWithShape="0">
                    <a:srgbClr val="000000">
                      <a:alpha val="38000"/>
                    </a:srgbClr>
                  </a:outerShdw>
                </a:effectLst>
                <a:uFill>
                  <a:solidFill>
                    <a:srgbClr val="963226"/>
                  </a:solidFill>
                </a:uFill>
                <a:latin typeface="Pythagoras"/>
                <a:ea typeface="Pythagoras"/>
                <a:cs typeface="Pythagoras"/>
                <a:sym typeface="Pythagoras"/>
              </a:rPr>
              <a:t>Work of A Local Church</a:t>
            </a:r>
          </a:p>
        </p:txBody>
      </p:sp>
      <p:pic>
        <p:nvPicPr>
          <p:cNvPr id="476" name="droppedImage.pdf"/>
          <p:cNvPicPr>
            <a:picLocks/>
          </p:cNvPicPr>
          <p:nvPr/>
        </p:nvPicPr>
        <p:blipFill>
          <a:blip r:embed="rId2">
            <a:extLst/>
          </a:blip>
          <a:stretch>
            <a:fillRect/>
          </a:stretch>
        </p:blipFill>
        <p:spPr>
          <a:xfrm>
            <a:off x="1889888" y="2176024"/>
            <a:ext cx="8877300" cy="1270001"/>
          </a:xfrm>
          <a:prstGeom prst="rect">
            <a:avLst/>
          </a:prstGeom>
          <a:ln w="12700">
            <a:miter lim="400000"/>
          </a:ln>
        </p:spPr>
      </p:pic>
      <p:sp>
        <p:nvSpPr>
          <p:cNvPr id="477" name="Shape 477"/>
          <p:cNvSpPr/>
          <p:nvPr/>
        </p:nvSpPr>
        <p:spPr>
          <a:xfrm>
            <a:off x="2157862" y="2372873"/>
            <a:ext cx="7924800" cy="8763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algn="ctr" defTabSz="1295400">
              <a:spcBef>
                <a:spcPts val="0"/>
              </a:spcBef>
              <a:buClr>
                <a:srgbClr val="FFFFFF"/>
              </a:buClr>
              <a:buFont typeface="Dominican"/>
              <a:defRPr sz="4400" spc="0">
                <a:solidFill>
                  <a:srgbClr val="583400"/>
                </a:solidFill>
                <a:effectLst>
                  <a:outerShdw blurRad="165100" dist="88900" dir="7680000" rotWithShape="0">
                    <a:srgbClr val="000000">
                      <a:alpha val="50000"/>
                    </a:srgbClr>
                  </a:outerShdw>
                </a:effectLst>
                <a:uFill>
                  <a:solidFill>
                    <a:srgbClr val="583400"/>
                  </a:solidFill>
                </a:uFill>
                <a:latin typeface="Dominican"/>
                <a:ea typeface="Dominican"/>
                <a:cs typeface="Dominican"/>
                <a:sym typeface="Dominican"/>
              </a:defRPr>
            </a:lvl1pPr>
          </a:lstStyle>
          <a:p>
            <a:pPr>
              <a:defRPr sz="2200">
                <a:latin typeface="Constantia"/>
                <a:ea typeface="Constantia"/>
                <a:cs typeface="Constantia"/>
                <a:sym typeface="Constantia"/>
              </a:defRPr>
            </a:pPr>
            <a:r>
              <a:rPr sz="4400" dirty="0">
                <a:latin typeface="Dominican"/>
                <a:ea typeface="Dominican"/>
                <a:cs typeface="Dominican"/>
                <a:sym typeface="Dominican"/>
              </a:rPr>
              <a:t>EDIFICATION - Defined</a:t>
            </a:r>
          </a:p>
        </p:txBody>
      </p:sp>
      <p:sp>
        <p:nvSpPr>
          <p:cNvPr id="478" name="Shape 478"/>
          <p:cNvSpPr/>
          <p:nvPr/>
        </p:nvSpPr>
        <p:spPr>
          <a:xfrm>
            <a:off x="371937" y="3797195"/>
            <a:ext cx="12074821" cy="5519460"/>
          </a:xfrm>
          <a:prstGeom prst="rect">
            <a:avLst/>
          </a:prstGeom>
          <a:solidFill>
            <a:srgbClr val="FFFFFF"/>
          </a:solidFill>
          <a:ln w="63500">
            <a:solidFill>
              <a:srgbClr val="000000"/>
            </a:solidFill>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p>
            <a:pPr marL="650240" indent="-650240" defTabSz="1300480">
              <a:defRPr sz="3800" spc="0">
                <a:solidFill>
                  <a:srgbClr val="0066FF"/>
                </a:solidFill>
                <a:effectLst>
                  <a:outerShdw blurRad="12700" dist="25400" dir="2700000" rotWithShape="0">
                    <a:srgbClr val="000000"/>
                  </a:outerShdw>
                </a:effectLst>
                <a:latin typeface="Rockwell Extra Bold"/>
                <a:ea typeface="Rockwell Extra Bold"/>
                <a:cs typeface="Rockwell Extra Bold"/>
                <a:sym typeface="Rockwell Extra Bold"/>
              </a:defRPr>
            </a:pPr>
            <a:r>
              <a:rPr dirty="0"/>
              <a:t>1. Vines</a:t>
            </a:r>
            <a:r>
              <a:rPr dirty="0">
                <a:solidFill>
                  <a:srgbClr val="000000"/>
                </a:solidFill>
                <a:effectLst>
                  <a:outerShdw blurRad="12700" dist="25400" dir="2700000" rotWithShape="0">
                    <a:srgbClr val="FFFFFF"/>
                  </a:outerShdw>
                </a:effectLst>
                <a:latin typeface="Humanst521 BT"/>
                <a:ea typeface="Humanst521 BT"/>
                <a:cs typeface="Humanst521 BT"/>
                <a:sym typeface="Humanst521 BT"/>
              </a:rPr>
              <a:t> - </a:t>
            </a:r>
            <a:r>
              <a:rPr dirty="0">
                <a:solidFill>
                  <a:srgbClr val="000000"/>
                </a:solidFill>
                <a:effectLst>
                  <a:outerShdw blurRad="12700" dist="25400" dir="2700000" rotWithShape="0">
                    <a:srgbClr val="FFFFFF"/>
                  </a:outerShdw>
                </a:effectLst>
                <a:latin typeface="SemiticaDict"/>
                <a:ea typeface="SemiticaDict"/>
                <a:cs typeface="SemiticaDict"/>
                <a:sym typeface="SemiticaDict"/>
              </a:rPr>
              <a:t>OIKODOMEµ</a:t>
            </a:r>
            <a:r>
              <a:rPr dirty="0">
                <a:solidFill>
                  <a:srgbClr val="000000"/>
                </a:solidFill>
                <a:effectLst>
                  <a:outerShdw blurRad="12700" dist="25400" dir="2700000" rotWithShape="0">
                    <a:srgbClr val="FFFFFF"/>
                  </a:outerShdw>
                </a:effectLst>
                <a:latin typeface="Humanst521 BT"/>
                <a:ea typeface="Humanst521 BT"/>
                <a:cs typeface="Humanst521 BT"/>
                <a:sym typeface="Humanst521 BT"/>
              </a:rPr>
              <a:t>, (3619)) denotes (</a:t>
            </a:r>
            <a:r>
              <a:rPr i="1" dirty="0">
                <a:solidFill>
                  <a:srgbClr val="000000"/>
                </a:solidFill>
                <a:effectLst>
                  <a:outerShdw blurRad="12700" dist="25400" dir="2700000" rotWithShape="0">
                    <a:srgbClr val="FFFFFF"/>
                  </a:outerShdw>
                </a:effectLst>
                <a:latin typeface="Humanst521 BT"/>
                <a:ea typeface="Humanst521 BT"/>
                <a:cs typeface="Humanst521 BT"/>
                <a:sym typeface="Humanst521 BT"/>
              </a:rPr>
              <a:t>a</a:t>
            </a:r>
            <a:r>
              <a:rPr dirty="0">
                <a:solidFill>
                  <a:srgbClr val="000000"/>
                </a:solidFill>
                <a:effectLst>
                  <a:outerShdw blurRad="12700" dist="25400" dir="2700000" rotWithShape="0">
                    <a:srgbClr val="FFFFFF"/>
                  </a:outerShdw>
                </a:effectLst>
                <a:latin typeface="Humanst521 BT"/>
                <a:ea typeface="Humanst521 BT"/>
                <a:cs typeface="Humanst521 BT"/>
                <a:sym typeface="Humanst521 BT"/>
              </a:rPr>
              <a:t>) the act of building (</a:t>
            </a:r>
            <a:r>
              <a:rPr i="1" dirty="0" err="1">
                <a:solidFill>
                  <a:srgbClr val="000000"/>
                </a:solidFill>
                <a:effectLst>
                  <a:outerShdw blurRad="12700" dist="25400" dir="2700000" rotWithShape="0">
                    <a:srgbClr val="FFFFFF"/>
                  </a:outerShdw>
                </a:effectLst>
                <a:latin typeface="SemiticaDict"/>
                <a:ea typeface="SemiticaDict"/>
                <a:cs typeface="SemiticaDict"/>
                <a:sym typeface="SemiticaDict"/>
              </a:rPr>
              <a:t>oikos</a:t>
            </a:r>
            <a:r>
              <a:rPr i="1" dirty="0">
                <a:solidFill>
                  <a:srgbClr val="000000"/>
                </a:solidFill>
                <a:effectLst>
                  <a:outerShdw blurRad="12700" dist="25400" dir="2700000" rotWithShape="0">
                    <a:srgbClr val="FFFFFF"/>
                  </a:outerShdw>
                </a:effectLst>
                <a:latin typeface="SemiticaDict"/>
                <a:ea typeface="SemiticaDict"/>
                <a:cs typeface="SemiticaDict"/>
                <a:sym typeface="SemiticaDict"/>
              </a:rPr>
              <a:t>,</a:t>
            </a:r>
            <a:r>
              <a:rPr dirty="0">
                <a:solidFill>
                  <a:srgbClr val="000000"/>
                </a:solidFill>
                <a:effectLst>
                  <a:outerShdw blurRad="12700" dist="25400" dir="2700000" rotWithShape="0">
                    <a:srgbClr val="FFFFFF"/>
                  </a:outerShdw>
                </a:effectLst>
                <a:latin typeface="Humanst521 BT"/>
                <a:ea typeface="Humanst521 BT"/>
                <a:cs typeface="Humanst521 BT"/>
                <a:sym typeface="Humanst521 BT"/>
              </a:rPr>
              <a:t> a home, and </a:t>
            </a:r>
            <a:r>
              <a:rPr i="1" dirty="0">
                <a:solidFill>
                  <a:srgbClr val="000000"/>
                </a:solidFill>
                <a:effectLst>
                  <a:outerShdw blurRad="12700" dist="25400" dir="2700000" rotWithShape="0">
                    <a:srgbClr val="FFFFFF"/>
                  </a:outerShdw>
                </a:effectLst>
                <a:latin typeface="SemiticaDict"/>
                <a:ea typeface="SemiticaDict"/>
                <a:cs typeface="SemiticaDict"/>
                <a:sym typeface="SemiticaDict"/>
              </a:rPr>
              <a:t>demoµ,</a:t>
            </a:r>
            <a:r>
              <a:rPr dirty="0">
                <a:solidFill>
                  <a:srgbClr val="000000"/>
                </a:solidFill>
                <a:effectLst>
                  <a:outerShdw blurRad="12700" dist="25400" dir="2700000" rotWithShape="0">
                    <a:srgbClr val="FFFFFF"/>
                  </a:outerShdw>
                </a:effectLst>
                <a:latin typeface="Humanst521 BT"/>
                <a:ea typeface="Humanst521 BT"/>
                <a:cs typeface="Humanst521 BT"/>
                <a:sym typeface="Humanst521 BT"/>
              </a:rPr>
              <a:t> to build); this is used only figuratively in the N.T., in the sense of edification, the promotion of spiritual growth (lit., the things of building up), </a:t>
            </a:r>
            <a:endParaRPr dirty="0">
              <a:effectLst>
                <a:outerShdw blurRad="12700" dist="25400" dir="2700000" rotWithShape="0">
                  <a:srgbClr val="FFFFFF"/>
                </a:outerShdw>
              </a:effectLst>
              <a:latin typeface="Humanst521 BT"/>
              <a:ea typeface="Humanst521 BT"/>
              <a:cs typeface="Humanst521 BT"/>
              <a:sym typeface="Humanst521 BT"/>
            </a:endParaRPr>
          </a:p>
          <a:p>
            <a:pPr marL="650240" indent="-650240" defTabSz="1300480">
              <a:defRPr sz="3800" spc="0">
                <a:solidFill>
                  <a:srgbClr val="0066FF"/>
                </a:solidFill>
                <a:effectLst>
                  <a:outerShdw blurRad="12700" dist="25400" dir="2700000" rotWithShape="0">
                    <a:srgbClr val="000000"/>
                  </a:outerShdw>
                </a:effectLst>
                <a:latin typeface="Rockwell Extra Bold"/>
                <a:ea typeface="Rockwell Extra Bold"/>
                <a:cs typeface="Rockwell Extra Bold"/>
                <a:sym typeface="Rockwell Extra Bold"/>
              </a:defRPr>
            </a:pPr>
            <a:r>
              <a:rPr dirty="0"/>
              <a:t>2. Thayer</a:t>
            </a:r>
            <a:r>
              <a:rPr dirty="0">
                <a:solidFill>
                  <a:srgbClr val="000000"/>
                </a:solidFill>
                <a:effectLst>
                  <a:outerShdw blurRad="12700" dist="25400" dir="2700000" rotWithShape="0">
                    <a:srgbClr val="FFFFFF"/>
                  </a:outerShdw>
                </a:effectLst>
                <a:latin typeface="Humanst521 BT"/>
                <a:ea typeface="Humanst521 BT"/>
                <a:cs typeface="Humanst521 BT"/>
                <a:sym typeface="Humanst521 BT"/>
              </a:rPr>
              <a:t> - 1) (the act of) building, building up; 2) metaph. edifying, edification - the act of one who promotes another’s growth in Christian wisdom, piety, happiness, holiness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67</TotalTime>
  <Words>1116</Words>
  <Application>Microsoft Office PowerPoint</Application>
  <PresentationFormat>Custom</PresentationFormat>
  <Paragraphs>144</Paragraphs>
  <Slides>18</Slides>
  <Notes>0</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18</vt:i4>
      </vt:variant>
    </vt:vector>
  </HeadingPairs>
  <TitlesOfParts>
    <vt:vector size="44" baseType="lpstr">
      <vt:lpstr>Abject Failure</vt:lpstr>
      <vt:lpstr>Adelon</vt:lpstr>
      <vt:lpstr>Arial</vt:lpstr>
      <vt:lpstr>Baskerville</vt:lpstr>
      <vt:lpstr>Berlin Sans FB Demi</vt:lpstr>
      <vt:lpstr>Candara</vt:lpstr>
      <vt:lpstr>Constantia</vt:lpstr>
      <vt:lpstr>Copperplate</vt:lpstr>
      <vt:lpstr>DIN Alternate</vt:lpstr>
      <vt:lpstr>Dominican</vt:lpstr>
      <vt:lpstr>Helvetica</vt:lpstr>
      <vt:lpstr>Helvetica Neue</vt:lpstr>
      <vt:lpstr>Humanst521 BT</vt:lpstr>
      <vt:lpstr>Iowan Old Style Italic</vt:lpstr>
      <vt:lpstr>Palatino</vt:lpstr>
      <vt:lpstr>Pythagoras</vt:lpstr>
      <vt:lpstr>Rockwell Extra Bold</vt:lpstr>
      <vt:lpstr>SemiticaDict</vt:lpstr>
      <vt:lpstr>Thames Nude Roman</vt:lpstr>
      <vt:lpstr>Times New Roman</vt:lpstr>
      <vt:lpstr>Trebuchet MS</vt:lpstr>
      <vt:lpstr>Wingdings</vt:lpstr>
      <vt:lpstr>Wingdings 2</vt:lpstr>
      <vt:lpstr>Wingdings 3</vt:lpstr>
      <vt:lpstr>Zapf Dingbats</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Fair Park</cp:lastModifiedBy>
  <cp:revision>11</cp:revision>
  <dcterms:modified xsi:type="dcterms:W3CDTF">2017-01-29T19:42:02Z</dcterms:modified>
</cp:coreProperties>
</file>