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850" r:id="rId2"/>
    <p:sldId id="848" r:id="rId3"/>
    <p:sldId id="851" r:id="rId4"/>
    <p:sldId id="852" r:id="rId5"/>
    <p:sldId id="853" r:id="rId6"/>
    <p:sldId id="854" r:id="rId7"/>
    <p:sldId id="859" r:id="rId8"/>
  </p:sldIdLst>
  <p:sldSz cx="12192000" cy="6858000"/>
  <p:notesSz cx="6858000" cy="9144000"/>
  <p:custShowLst>
    <p:custShow name="Main Presentation" id="0">
      <p:sldLst>
        <p:sld r:id="rId2"/>
        <p:sld r:id="rId3"/>
        <p:sld r:id="rId4"/>
        <p:sld r:id="rId5"/>
        <p:sld r:id="rId6"/>
        <p:sld r:id="rId7"/>
        <p:sld r:id="rId8"/>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Wisdom" initials="LW" lastIdx="2" clrIdx="0">
    <p:extLst>
      <p:ext uri="{19B8F6BF-5375-455C-9EA6-DF929625EA0E}">
        <p15:presenceInfo xmlns:p15="http://schemas.microsoft.com/office/powerpoint/2012/main" userId="84826f8571f20e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1F00"/>
    <a:srgbClr val="482400"/>
    <a:srgbClr val="3A1D00"/>
    <a:srgbClr val="582C00"/>
    <a:srgbClr val="462300"/>
    <a:srgbClr val="422100"/>
    <a:srgbClr val="4C2600"/>
    <a:srgbClr val="502800"/>
    <a:srgbClr val="603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713" autoAdjust="0"/>
  </p:normalViewPr>
  <p:slideViewPr>
    <p:cSldViewPr>
      <p:cViewPr varScale="1">
        <p:scale>
          <a:sx n="84" d="100"/>
          <a:sy n="84" d="100"/>
        </p:scale>
        <p:origin x="810"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59024A5-A426-4DB4-AE45-1E26FF84C0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3" name="Rectangle 3">
            <a:extLst>
              <a:ext uri="{FF2B5EF4-FFF2-40B4-BE49-F238E27FC236}">
                <a16:creationId xmlns:a16="http://schemas.microsoft.com/office/drawing/2014/main" id="{69BF579D-D75F-41C4-A45B-9DD3089EEA1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508" name="Rectangle 4">
            <a:extLst>
              <a:ext uri="{FF2B5EF4-FFF2-40B4-BE49-F238E27FC236}">
                <a16:creationId xmlns:a16="http://schemas.microsoft.com/office/drawing/2014/main" id="{FDEA9144-1928-4EB6-99A2-29CADF8109E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954FF564-E0C1-4A0E-8923-EDE498C1D08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7630AE6B-AB57-44F7-A756-7812C66D20C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7" name="Rectangle 7">
            <a:extLst>
              <a:ext uri="{FF2B5EF4-FFF2-40B4-BE49-F238E27FC236}">
                <a16:creationId xmlns:a16="http://schemas.microsoft.com/office/drawing/2014/main" id="{611A44D9-F644-4D33-BA72-A402147AAFB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4821CA-03D1-4099-9D58-33FC667A22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5</a:t>
            </a:fld>
            <a:endParaRPr lang="en-US" altLang="en-US"/>
          </a:p>
        </p:txBody>
      </p:sp>
    </p:spTree>
    <p:extLst>
      <p:ext uri="{BB962C8B-B14F-4D97-AF65-F5344CB8AC3E}">
        <p14:creationId xmlns:p14="http://schemas.microsoft.com/office/powerpoint/2010/main" val="381963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6</a:t>
            </a:fld>
            <a:endParaRPr lang="en-US" altLang="en-US"/>
          </a:p>
        </p:txBody>
      </p:sp>
    </p:spTree>
    <p:extLst>
      <p:ext uri="{BB962C8B-B14F-4D97-AF65-F5344CB8AC3E}">
        <p14:creationId xmlns:p14="http://schemas.microsoft.com/office/powerpoint/2010/main" val="214837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7</a:t>
            </a:fld>
            <a:endParaRPr lang="en-US" altLang="en-US"/>
          </a:p>
        </p:txBody>
      </p:sp>
    </p:spTree>
    <p:extLst>
      <p:ext uri="{BB962C8B-B14F-4D97-AF65-F5344CB8AC3E}">
        <p14:creationId xmlns:p14="http://schemas.microsoft.com/office/powerpoint/2010/main" val="275698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85B4A38-4E82-4D54-99F8-02DF51676000}" type="slidenum">
              <a:rPr lang="en-US" altLang="en-US" smtClean="0"/>
              <a:pPr>
                <a:defRPr/>
              </a:pPr>
              <a:t>‹#›</a:t>
            </a:fld>
            <a:endParaRPr lang="en-US" altLang="en-US"/>
          </a:p>
        </p:txBody>
      </p:sp>
    </p:spTree>
    <p:extLst>
      <p:ext uri="{BB962C8B-B14F-4D97-AF65-F5344CB8AC3E}">
        <p14:creationId xmlns:p14="http://schemas.microsoft.com/office/powerpoint/2010/main" val="11736778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45C6119-2384-4C50-A6A7-1B9BCF3FC697}" type="slidenum">
              <a:rPr lang="en-US" altLang="en-US" smtClean="0"/>
              <a:pPr>
                <a:defRPr/>
              </a:pPr>
              <a:t>‹#›</a:t>
            </a:fld>
            <a:endParaRPr lang="en-US" altLang="en-US"/>
          </a:p>
        </p:txBody>
      </p:sp>
    </p:spTree>
    <p:extLst>
      <p:ext uri="{BB962C8B-B14F-4D97-AF65-F5344CB8AC3E}">
        <p14:creationId xmlns:p14="http://schemas.microsoft.com/office/powerpoint/2010/main" val="42760124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D59D9A7-717A-4E10-88F1-D56B02E275B5}" type="slidenum">
              <a:rPr lang="en-US" altLang="en-US" smtClean="0"/>
              <a:pPr>
                <a:defRPr/>
              </a:pPr>
              <a:t>‹#›</a:t>
            </a:fld>
            <a:endParaRPr lang="en-US" altLang="en-US"/>
          </a:p>
        </p:txBody>
      </p:sp>
    </p:spTree>
    <p:extLst>
      <p:ext uri="{BB962C8B-B14F-4D97-AF65-F5344CB8AC3E}">
        <p14:creationId xmlns:p14="http://schemas.microsoft.com/office/powerpoint/2010/main" val="14639554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56386BD-109C-48A6-BB09-3716CF5EC3A5}" type="slidenum">
              <a:rPr lang="en-US" altLang="en-US" smtClean="0"/>
              <a:pPr>
                <a:defRPr/>
              </a:pPr>
              <a:t>‹#›</a:t>
            </a:fld>
            <a:endParaRPr lang="en-US" altLang="en-US"/>
          </a:p>
        </p:txBody>
      </p:sp>
    </p:spTree>
    <p:extLst>
      <p:ext uri="{BB962C8B-B14F-4D97-AF65-F5344CB8AC3E}">
        <p14:creationId xmlns:p14="http://schemas.microsoft.com/office/powerpoint/2010/main" val="36937656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E7C22BD-F6AB-4C44-AC62-5082FA9C52D4}" type="slidenum">
              <a:rPr lang="en-US" altLang="en-US" smtClean="0"/>
              <a:pPr>
                <a:defRPr/>
              </a:pPr>
              <a:t>‹#›</a:t>
            </a:fld>
            <a:endParaRPr lang="en-US" altLang="en-US"/>
          </a:p>
        </p:txBody>
      </p:sp>
    </p:spTree>
    <p:extLst>
      <p:ext uri="{BB962C8B-B14F-4D97-AF65-F5344CB8AC3E}">
        <p14:creationId xmlns:p14="http://schemas.microsoft.com/office/powerpoint/2010/main" val="4832601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7638D93-D9DB-40B4-AFE7-B6535419F62B}" type="slidenum">
              <a:rPr lang="en-US" altLang="en-US" smtClean="0"/>
              <a:pPr>
                <a:defRPr/>
              </a:pPr>
              <a:t>‹#›</a:t>
            </a:fld>
            <a:endParaRPr lang="en-US" altLang="en-US"/>
          </a:p>
        </p:txBody>
      </p:sp>
    </p:spTree>
    <p:extLst>
      <p:ext uri="{BB962C8B-B14F-4D97-AF65-F5344CB8AC3E}">
        <p14:creationId xmlns:p14="http://schemas.microsoft.com/office/powerpoint/2010/main" val="341603641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4CF9CFF-9113-4169-BBA5-8EDC71EC4418}" type="slidenum">
              <a:rPr lang="en-US" altLang="en-US" smtClean="0"/>
              <a:pPr>
                <a:defRPr/>
              </a:pPr>
              <a:t>‹#›</a:t>
            </a:fld>
            <a:endParaRPr lang="en-US" altLang="en-US"/>
          </a:p>
        </p:txBody>
      </p:sp>
    </p:spTree>
    <p:extLst>
      <p:ext uri="{BB962C8B-B14F-4D97-AF65-F5344CB8AC3E}">
        <p14:creationId xmlns:p14="http://schemas.microsoft.com/office/powerpoint/2010/main" val="20511043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E302DB2-C3A5-4D50-B3F1-BCBE5F63EA5F}" type="slidenum">
              <a:rPr lang="en-US" altLang="en-US" smtClean="0"/>
              <a:pPr>
                <a:defRPr/>
              </a:pPr>
              <a:t>‹#›</a:t>
            </a:fld>
            <a:endParaRPr lang="en-US" altLang="en-US"/>
          </a:p>
        </p:txBody>
      </p:sp>
    </p:spTree>
    <p:extLst>
      <p:ext uri="{BB962C8B-B14F-4D97-AF65-F5344CB8AC3E}">
        <p14:creationId xmlns:p14="http://schemas.microsoft.com/office/powerpoint/2010/main" val="30106390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3549C36A-5FDC-41F6-9942-4709D2A174FE}" type="slidenum">
              <a:rPr lang="en-US" altLang="en-US" smtClean="0"/>
              <a:pPr>
                <a:defRPr/>
              </a:pPr>
              <a:t>‹#›</a:t>
            </a:fld>
            <a:endParaRPr lang="en-US" altLang="en-US"/>
          </a:p>
        </p:txBody>
      </p:sp>
    </p:spTree>
    <p:extLst>
      <p:ext uri="{BB962C8B-B14F-4D97-AF65-F5344CB8AC3E}">
        <p14:creationId xmlns:p14="http://schemas.microsoft.com/office/powerpoint/2010/main" val="40124889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80ADA76-E208-4809-B279-4CE5B97B5E4E}" type="slidenum">
              <a:rPr lang="en-US" altLang="en-US" smtClean="0"/>
              <a:pPr>
                <a:defRPr/>
              </a:pPr>
              <a:t>‹#›</a:t>
            </a:fld>
            <a:endParaRPr lang="en-US" altLang="en-US"/>
          </a:p>
        </p:txBody>
      </p:sp>
    </p:spTree>
    <p:extLst>
      <p:ext uri="{BB962C8B-B14F-4D97-AF65-F5344CB8AC3E}">
        <p14:creationId xmlns:p14="http://schemas.microsoft.com/office/powerpoint/2010/main" val="407151278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7AFF3C-3860-41B9-8926-35474BA94484}" type="slidenum">
              <a:rPr lang="en-US" altLang="en-US" smtClean="0"/>
              <a:pPr>
                <a:defRPr/>
              </a:pPr>
              <a:t>‹#›</a:t>
            </a:fld>
            <a:endParaRPr lang="en-US" altLang="en-US"/>
          </a:p>
        </p:txBody>
      </p:sp>
    </p:spTree>
    <p:extLst>
      <p:ext uri="{BB962C8B-B14F-4D97-AF65-F5344CB8AC3E}">
        <p14:creationId xmlns:p14="http://schemas.microsoft.com/office/powerpoint/2010/main" val="8229134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4142-C8F2-4936-8AE9-1E6DFF3402FA}" type="slidenum">
              <a:rPr lang="en-US" altLang="en-US" smtClean="0"/>
              <a:pPr/>
              <a:t>‹#›</a:t>
            </a:fld>
            <a:endParaRPr lang="en-US" altLang="en-US"/>
          </a:p>
        </p:txBody>
      </p:sp>
    </p:spTree>
    <p:extLst>
      <p:ext uri="{BB962C8B-B14F-4D97-AF65-F5344CB8AC3E}">
        <p14:creationId xmlns:p14="http://schemas.microsoft.com/office/powerpoint/2010/main" val="8049096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3">
            <a:extLst>
              <a:ext uri="{FF2B5EF4-FFF2-40B4-BE49-F238E27FC236}">
                <a16:creationId xmlns:a16="http://schemas.microsoft.com/office/drawing/2014/main" id="{86825184-438B-4AD3-B8E1-D13B4EA98603}"/>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0833" t="33333" r="34167" b="33333"/>
          <a:stretch>
            <a:fillRect/>
          </a:stretch>
        </p:blipFill>
        <p:spPr bwMode="auto">
          <a:xfrm>
            <a:off x="426244" y="2895600"/>
            <a:ext cx="11339512" cy="365759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3D2F81C-8AEC-4F25-AC0A-9A864BF6E025}"/>
              </a:ext>
            </a:extLst>
          </p:cNvPr>
          <p:cNvSpPr/>
          <p:nvPr/>
        </p:nvSpPr>
        <p:spPr>
          <a:xfrm>
            <a:off x="304800" y="2286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2">
            <a:extLst>
              <a:ext uri="{FF2B5EF4-FFF2-40B4-BE49-F238E27FC236}">
                <a16:creationId xmlns:a16="http://schemas.microsoft.com/office/drawing/2014/main" id="{2BE91CBF-66A1-4792-93DA-7CBA6211E536}"/>
              </a:ext>
            </a:extLst>
          </p:cNvPr>
          <p:cNvSpPr txBox="1">
            <a:spLocks noChangeArrowheads="1"/>
          </p:cNvSpPr>
          <p:nvPr/>
        </p:nvSpPr>
        <p:spPr bwMode="auto">
          <a:xfrm>
            <a:off x="520303" y="337128"/>
            <a:ext cx="11144250" cy="274320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8800" kern="0" dirty="0">
                <a:solidFill>
                  <a:schemeClr val="tx1"/>
                </a:solidFill>
                <a:effectLst>
                  <a:outerShdw blurRad="38100" dist="38100" dir="2700000" algn="tl">
                    <a:srgbClr val="000000"/>
                  </a:outerShdw>
                </a:effectLst>
                <a:latin typeface="Impact" panose="020B0806030902050204" pitchFamily="34" charset="0"/>
              </a:rPr>
              <a:t>Don’t Say That!</a:t>
            </a:r>
          </a:p>
        </p:txBody>
      </p:sp>
      <p:sp>
        <p:nvSpPr>
          <p:cNvPr id="10" name="TextBox 1">
            <a:extLst>
              <a:ext uri="{FF2B5EF4-FFF2-40B4-BE49-F238E27FC236}">
                <a16:creationId xmlns:a16="http://schemas.microsoft.com/office/drawing/2014/main" id="{878FA48E-E383-4AD3-BD5C-41B6286E57C1}"/>
              </a:ext>
            </a:extLst>
          </p:cNvPr>
          <p:cNvSpPr txBox="1"/>
          <p:nvPr/>
        </p:nvSpPr>
        <p:spPr>
          <a:xfrm>
            <a:off x="723900" y="3337524"/>
            <a:ext cx="10744200" cy="230832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solidFill>
                  <a:srgbClr val="3E1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hath knowledge spared his words, and a man of understanding is of an excellent spirit.  Even a fool when he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holdeth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his peace, is counted wise, and that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shutteth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his lips is esteemed a man of understanding” </a:t>
            </a:r>
          </a:p>
        </p:txBody>
      </p:sp>
      <p:pic>
        <p:nvPicPr>
          <p:cNvPr id="13" name="Picture 2">
            <a:extLst>
              <a:ext uri="{FF2B5EF4-FFF2-40B4-BE49-F238E27FC236}">
                <a16:creationId xmlns:a16="http://schemas.microsoft.com/office/drawing/2014/main" id="{C99BF078-63BA-4A5C-A480-E7139D7111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59343">
            <a:off x="831647" y="1032072"/>
            <a:ext cx="1436103" cy="13533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a:extLst>
              <a:ext uri="{FF2B5EF4-FFF2-40B4-BE49-F238E27FC236}">
                <a16:creationId xmlns:a16="http://schemas.microsoft.com/office/drawing/2014/main" id="{A32C0897-D470-4608-8D52-73D3701DBE0E}"/>
              </a:ext>
            </a:extLst>
          </p:cNvPr>
          <p:cNvSpPr txBox="1">
            <a:spLocks noChangeArrowheads="1"/>
          </p:cNvSpPr>
          <p:nvPr/>
        </p:nvSpPr>
        <p:spPr>
          <a:xfrm>
            <a:off x="3886200" y="5676900"/>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Prov. 17:27-28</a:t>
            </a:r>
          </a:p>
        </p:txBody>
      </p:sp>
    </p:spTree>
    <p:extLst>
      <p:ext uri="{BB962C8B-B14F-4D97-AF65-F5344CB8AC3E}">
        <p14:creationId xmlns:p14="http://schemas.microsoft.com/office/powerpoint/2010/main" val="1348957289"/>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000"/>
                                        <p:tgtEl>
                                          <p:spTgt spid="14">
                                            <p:txEl>
                                              <p:pRg st="0" end="0"/>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par>
                                <p:cTn id="18" presetID="10" presetClass="entr" presetSubtype="0" fill="hold" nodeType="withEffect">
                                  <p:stCondLst>
                                    <p:cond delay="1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2707BD-0A76-4941-BF70-F8E88687DFC3}"/>
              </a:ext>
            </a:extLst>
          </p:cNvPr>
          <p:cNvSpPr>
            <a:spLocks noGrp="1" noChangeArrowheads="1"/>
          </p:cNvSpPr>
          <p:nvPr>
            <p:ph type="ctrTitle"/>
          </p:nvPr>
        </p:nvSpPr>
        <p:spPr>
          <a:xfrm>
            <a:off x="457200" y="304801"/>
            <a:ext cx="11277600" cy="1156355"/>
          </a:xfrm>
          <a:ln>
            <a:headEnd/>
            <a:tailEnd/>
          </a:ln>
        </p:spPr>
        <p:style>
          <a:lnRef idx="2">
            <a:schemeClr val="dk1"/>
          </a:lnRef>
          <a:fillRef idx="1">
            <a:schemeClr val="lt1"/>
          </a:fillRef>
          <a:effectRef idx="0">
            <a:schemeClr val="dk1"/>
          </a:effectRef>
          <a:fontRef idx="minor">
            <a:schemeClr val="dk1"/>
          </a:fontRef>
        </p:style>
        <p:txBody>
          <a:bodyPr rtlCol="0" anchor="t">
            <a:normAutofit/>
          </a:bodyPr>
          <a:lstStyle/>
          <a:p>
            <a:pPr eaLnBrk="1" fontAlgn="auto" hangingPunct="1">
              <a:spcAft>
                <a:spcPts val="0"/>
              </a:spcAft>
              <a:defRPr/>
            </a:pPr>
            <a:br>
              <a:rPr lang="en-US" altLang="en-US" sz="500" b="1" dirty="0">
                <a:effectLst>
                  <a:outerShdw blurRad="38100" dist="38100" dir="2700000" algn="tl">
                    <a:srgbClr val="C0C0C0"/>
                  </a:outerShdw>
                </a:effectLst>
                <a:latin typeface="Palatino Linotype" panose="02040502050505030304" pitchFamily="18" charset="0"/>
              </a:rPr>
            </a:b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effectLst>
                  <a:outerShdw blurRad="38100" dist="38100" dir="2700000" algn="tl">
                    <a:srgbClr val="C0C0C0"/>
                  </a:outerShdw>
                </a:effectLst>
                <a:latin typeface="Palatino Linotype" panose="02040502050505030304" pitchFamily="18" charset="0"/>
              </a:rPr>
              <a:t>Do Not Lie to One Another</a:t>
            </a:r>
          </a:p>
        </p:txBody>
      </p:sp>
      <p:sp>
        <p:nvSpPr>
          <p:cNvPr id="9" name="Rectangle 8">
            <a:extLst>
              <a:ext uri="{FF2B5EF4-FFF2-40B4-BE49-F238E27FC236}">
                <a16:creationId xmlns:a16="http://schemas.microsoft.com/office/drawing/2014/main" id="{90F9D10D-D93F-45F8-89EA-E864FB85D87C}"/>
              </a:ext>
            </a:extLst>
          </p:cNvPr>
          <p:cNvSpPr/>
          <p:nvPr/>
        </p:nvSpPr>
        <p:spPr>
          <a:xfrm>
            <a:off x="304800" y="2286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4">
            <a:extLst>
              <a:ext uri="{FF2B5EF4-FFF2-40B4-BE49-F238E27FC236}">
                <a16:creationId xmlns:a16="http://schemas.microsoft.com/office/drawing/2014/main" id="{CFE39482-14C0-438F-9B24-06855373F2EA}"/>
              </a:ext>
            </a:extLst>
          </p:cNvPr>
          <p:cNvSpPr txBox="1">
            <a:spLocks noChangeArrowheads="1"/>
          </p:cNvSpPr>
          <p:nvPr/>
        </p:nvSpPr>
        <p:spPr>
          <a:xfrm>
            <a:off x="2670819" y="1685758"/>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Col. 3:9</a:t>
            </a:r>
          </a:p>
        </p:txBody>
      </p:sp>
      <p:sp>
        <p:nvSpPr>
          <p:cNvPr id="15" name="Rectangle 4">
            <a:extLst>
              <a:ext uri="{FF2B5EF4-FFF2-40B4-BE49-F238E27FC236}">
                <a16:creationId xmlns:a16="http://schemas.microsoft.com/office/drawing/2014/main" id="{0E4F9599-CE59-41E9-89B5-718938DF4369}"/>
              </a:ext>
            </a:extLst>
          </p:cNvPr>
          <p:cNvSpPr txBox="1">
            <a:spLocks noChangeArrowheads="1"/>
          </p:cNvSpPr>
          <p:nvPr/>
        </p:nvSpPr>
        <p:spPr>
          <a:xfrm>
            <a:off x="912018" y="4383516"/>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Rev. 21:8</a:t>
            </a:r>
          </a:p>
        </p:txBody>
      </p:sp>
      <p:pic>
        <p:nvPicPr>
          <p:cNvPr id="14" name="Picture 2">
            <a:extLst>
              <a:ext uri="{FF2B5EF4-FFF2-40B4-BE49-F238E27FC236}">
                <a16:creationId xmlns:a16="http://schemas.microsoft.com/office/drawing/2014/main" id="{47EB084D-9608-4112-A74C-F9CF7096A7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B4E749B-2C6A-449B-803A-4518785486B3}"/>
              </a:ext>
            </a:extLst>
          </p:cNvPr>
          <p:cNvSpPr/>
          <p:nvPr/>
        </p:nvSpPr>
        <p:spPr>
          <a:xfrm>
            <a:off x="2588610" y="2610305"/>
            <a:ext cx="8841389"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 not one to another, seeing that ye have put off the old man with his deeds.”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81161158-4DB5-495D-B3D0-6BB6EEFA9F7C}"/>
              </a:ext>
            </a:extLst>
          </p:cNvPr>
          <p:cNvSpPr/>
          <p:nvPr/>
        </p:nvSpPr>
        <p:spPr>
          <a:xfrm>
            <a:off x="838199" y="5237456"/>
            <a:ext cx="10591800"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liars shall have their part in the lake which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burneth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with fire and brimstone.”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FE40A13-474C-9728-CDBD-C7E51A2A2BBF}"/>
              </a:ext>
            </a:extLst>
          </p:cNvPr>
          <p:cNvSpPr txBox="1"/>
          <p:nvPr/>
        </p:nvSpPr>
        <p:spPr>
          <a:xfrm>
            <a:off x="609600" y="420215"/>
            <a:ext cx="10591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a:latin typeface="Palatino Linotype" panose="02040502050505030304" pitchFamily="18" charset="0"/>
              </a:rPr>
              <a:t>Do Not Lie To One Another</a:t>
            </a:r>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000"/>
                                        <p:tgtEl>
                                          <p:spTgt spid="17">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20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00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F9D10D-D93F-45F8-89EA-E864FB85D87C}"/>
              </a:ext>
            </a:extLst>
          </p:cNvPr>
          <p:cNvSpPr/>
          <p:nvPr/>
        </p:nvSpPr>
        <p:spPr>
          <a:xfrm>
            <a:off x="304800" y="2286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4">
            <a:extLst>
              <a:ext uri="{FF2B5EF4-FFF2-40B4-BE49-F238E27FC236}">
                <a16:creationId xmlns:a16="http://schemas.microsoft.com/office/drawing/2014/main" id="{CFE39482-14C0-438F-9B24-06855373F2EA}"/>
              </a:ext>
            </a:extLst>
          </p:cNvPr>
          <p:cNvSpPr txBox="1">
            <a:spLocks noChangeArrowheads="1"/>
          </p:cNvSpPr>
          <p:nvPr/>
        </p:nvSpPr>
        <p:spPr>
          <a:xfrm>
            <a:off x="2411411" y="1718061"/>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4800" dirty="0">
                <a:effectLst>
                  <a:outerShdw blurRad="38100" dist="38100" dir="2700000" algn="tl">
                    <a:srgbClr val="C0C0C0"/>
                  </a:outerShdw>
                </a:effectLst>
                <a:latin typeface="Palatino Linotype" panose="02040502050505030304" pitchFamily="18" charset="0"/>
              </a:rPr>
              <a:t>Prov. 10:18</a:t>
            </a:r>
          </a:p>
        </p:txBody>
      </p:sp>
      <p:pic>
        <p:nvPicPr>
          <p:cNvPr id="11" name="Picture 2">
            <a:extLst>
              <a:ext uri="{FF2B5EF4-FFF2-40B4-BE49-F238E27FC236}">
                <a16:creationId xmlns:a16="http://schemas.microsoft.com/office/drawing/2014/main" id="{5A5452E6-6C50-4358-A656-301AA3E238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0E4F9599-CE59-41E9-89B5-718938DF4369}"/>
              </a:ext>
            </a:extLst>
          </p:cNvPr>
          <p:cNvSpPr txBox="1">
            <a:spLocks noChangeArrowheads="1"/>
          </p:cNvSpPr>
          <p:nvPr/>
        </p:nvSpPr>
        <p:spPr>
          <a:xfrm>
            <a:off x="685800" y="4356249"/>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1 Peter 2:1</a:t>
            </a:r>
          </a:p>
        </p:txBody>
      </p:sp>
      <p:sp>
        <p:nvSpPr>
          <p:cNvPr id="14" name="Rectangle 4">
            <a:extLst>
              <a:ext uri="{FF2B5EF4-FFF2-40B4-BE49-F238E27FC236}">
                <a16:creationId xmlns:a16="http://schemas.microsoft.com/office/drawing/2014/main" id="{3111A019-37B9-4826-A010-7459D253D90A}"/>
              </a:ext>
            </a:extLst>
          </p:cNvPr>
          <p:cNvSpPr txBox="1">
            <a:spLocks noChangeArrowheads="1"/>
          </p:cNvSpPr>
          <p:nvPr/>
        </p:nvSpPr>
        <p:spPr bwMode="auto">
          <a:xfrm>
            <a:off x="457200" y="304801"/>
            <a:ext cx="11277600" cy="115635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br>
              <a:rPr lang="en-US" altLang="en-US" sz="500" b="1" dirty="0">
                <a:effectLst>
                  <a:outerShdw blurRad="38100" dist="38100" dir="2700000" algn="tl">
                    <a:srgbClr val="C0C0C0"/>
                  </a:outerShdw>
                </a:effectLst>
                <a:latin typeface="Palatino Linotype" panose="02040502050505030304" pitchFamily="18" charset="0"/>
              </a:rPr>
            </a:b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effectLst>
                  <a:outerShdw blurRad="38100" dist="38100" dir="2700000" algn="tl">
                    <a:srgbClr val="C0C0C0"/>
                  </a:outerShdw>
                </a:effectLst>
                <a:latin typeface="Palatino Linotype" panose="02040502050505030304" pitchFamily="18" charset="0"/>
              </a:rPr>
              <a:t>Do Not Slander Others</a:t>
            </a:r>
          </a:p>
        </p:txBody>
      </p:sp>
      <p:sp>
        <p:nvSpPr>
          <p:cNvPr id="17" name="Rectangle 16">
            <a:extLst>
              <a:ext uri="{FF2B5EF4-FFF2-40B4-BE49-F238E27FC236}">
                <a16:creationId xmlns:a16="http://schemas.microsoft.com/office/drawing/2014/main" id="{5B4E749B-2C6A-449B-803A-4518785486B3}"/>
              </a:ext>
            </a:extLst>
          </p:cNvPr>
          <p:cNvSpPr/>
          <p:nvPr/>
        </p:nvSpPr>
        <p:spPr>
          <a:xfrm>
            <a:off x="2551819" y="2548576"/>
            <a:ext cx="8954381"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hideth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hatred with lying lips, and he that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uttereth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slander, is a fool.”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1EBEADB2-25C3-4F73-BCDD-0DBCF33658AD}"/>
              </a:ext>
            </a:extLst>
          </p:cNvPr>
          <p:cNvSpPr/>
          <p:nvPr/>
        </p:nvSpPr>
        <p:spPr>
          <a:xfrm>
            <a:off x="762000" y="5155445"/>
            <a:ext cx="10744200"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putting aside all malice and all guile and hypocrisies, and envies and all evil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speakings</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43267597"/>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000"/>
                                        <p:tgtEl>
                                          <p:spTgt spid="17">
                                            <p:txEl>
                                              <p:pRg st="0" end="0"/>
                                            </p:txEl>
                                          </p:spTgt>
                                        </p:tgtEl>
                                      </p:cBhvr>
                                    </p:animEffect>
                                  </p:childTnLst>
                                </p:cTn>
                              </p:par>
                            </p:childTnLst>
                          </p:cTn>
                        </p:par>
                        <p:par>
                          <p:cTn id="15" fill="hold">
                            <p:stCondLst>
                              <p:cond delay="5500"/>
                            </p:stCondLst>
                            <p:childTnLst>
                              <p:par>
                                <p:cTn id="16" presetID="10" presetClass="entr" presetSubtype="0" fill="hold" nodeType="afterEffect">
                                  <p:stCondLst>
                                    <p:cond delay="25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50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F9D10D-D93F-45F8-89EA-E864FB85D87C}"/>
              </a:ext>
            </a:extLst>
          </p:cNvPr>
          <p:cNvSpPr/>
          <p:nvPr/>
        </p:nvSpPr>
        <p:spPr>
          <a:xfrm>
            <a:off x="304800" y="2286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4">
            <a:extLst>
              <a:ext uri="{FF2B5EF4-FFF2-40B4-BE49-F238E27FC236}">
                <a16:creationId xmlns:a16="http://schemas.microsoft.com/office/drawing/2014/main" id="{CFE39482-14C0-438F-9B24-06855373F2EA}"/>
              </a:ext>
            </a:extLst>
          </p:cNvPr>
          <p:cNvSpPr txBox="1">
            <a:spLocks noChangeArrowheads="1"/>
          </p:cNvSpPr>
          <p:nvPr/>
        </p:nvSpPr>
        <p:spPr>
          <a:xfrm>
            <a:off x="2525734" y="1710595"/>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4800" dirty="0">
                <a:effectLst>
                  <a:outerShdw blurRad="38100" dist="38100" dir="2700000" algn="tl">
                    <a:srgbClr val="C0C0C0"/>
                  </a:outerShdw>
                </a:effectLst>
                <a:latin typeface="Palatino Linotype" panose="02040502050505030304" pitchFamily="18" charset="0"/>
              </a:rPr>
              <a:t>Ephesians 4:26</a:t>
            </a:r>
          </a:p>
        </p:txBody>
      </p:sp>
      <p:pic>
        <p:nvPicPr>
          <p:cNvPr id="11" name="Picture 2">
            <a:extLst>
              <a:ext uri="{FF2B5EF4-FFF2-40B4-BE49-F238E27FC236}">
                <a16:creationId xmlns:a16="http://schemas.microsoft.com/office/drawing/2014/main" id="{5A5452E6-6C50-4358-A656-301AA3E238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0E4F9599-CE59-41E9-89B5-718938DF4369}"/>
              </a:ext>
            </a:extLst>
          </p:cNvPr>
          <p:cNvSpPr txBox="1">
            <a:spLocks noChangeArrowheads="1"/>
          </p:cNvSpPr>
          <p:nvPr/>
        </p:nvSpPr>
        <p:spPr>
          <a:xfrm>
            <a:off x="685800" y="4356249"/>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Ephesians 4:31</a:t>
            </a:r>
          </a:p>
        </p:txBody>
      </p:sp>
      <p:sp>
        <p:nvSpPr>
          <p:cNvPr id="14" name="Rectangle 4">
            <a:extLst>
              <a:ext uri="{FF2B5EF4-FFF2-40B4-BE49-F238E27FC236}">
                <a16:creationId xmlns:a16="http://schemas.microsoft.com/office/drawing/2014/main" id="{3111A019-37B9-4826-A010-7459D253D90A}"/>
              </a:ext>
            </a:extLst>
          </p:cNvPr>
          <p:cNvSpPr txBox="1">
            <a:spLocks noChangeArrowheads="1"/>
          </p:cNvSpPr>
          <p:nvPr/>
        </p:nvSpPr>
        <p:spPr bwMode="auto">
          <a:xfrm>
            <a:off x="457200" y="304801"/>
            <a:ext cx="11277600" cy="1156355"/>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br>
              <a:rPr lang="en-US" altLang="en-US" sz="500" b="1" dirty="0">
                <a:effectLst>
                  <a:outerShdw blurRad="38100" dist="38100" dir="2700000" algn="tl">
                    <a:srgbClr val="C0C0C0"/>
                  </a:outerShdw>
                </a:effectLst>
                <a:latin typeface="Palatino Linotype" panose="02040502050505030304" pitchFamily="18" charset="0"/>
              </a:rPr>
            </a:b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effectLst>
                  <a:outerShdw blurRad="38100" dist="38100" dir="2700000" algn="tl">
                    <a:srgbClr val="C0C0C0"/>
                  </a:outerShdw>
                </a:effectLst>
                <a:latin typeface="Palatino Linotype" panose="02040502050505030304" pitchFamily="18" charset="0"/>
              </a:rPr>
              <a:t>Do Not Speak Angry Words</a:t>
            </a:r>
          </a:p>
        </p:txBody>
      </p:sp>
      <p:sp>
        <p:nvSpPr>
          <p:cNvPr id="18" name="Rectangle 17">
            <a:extLst>
              <a:ext uri="{FF2B5EF4-FFF2-40B4-BE49-F238E27FC236}">
                <a16:creationId xmlns:a16="http://schemas.microsoft.com/office/drawing/2014/main" id="{5B4E749B-2C6A-449B-803A-4518785486B3}"/>
              </a:ext>
            </a:extLst>
          </p:cNvPr>
          <p:cNvSpPr/>
          <p:nvPr/>
        </p:nvSpPr>
        <p:spPr>
          <a:xfrm>
            <a:off x="2570138" y="2625934"/>
            <a:ext cx="8747346" cy="1200329"/>
          </a:xfrm>
          <a:prstGeom prst="rect">
            <a:avLst/>
          </a:prstGeom>
          <a:effec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ye angry and sin not: Let not the sun go down on your wrath.”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1EBEADB2-25C3-4F73-BCDD-0DBCF33658AD}"/>
              </a:ext>
            </a:extLst>
          </p:cNvPr>
          <p:cNvSpPr/>
          <p:nvPr/>
        </p:nvSpPr>
        <p:spPr>
          <a:xfrm>
            <a:off x="715818" y="5173067"/>
            <a:ext cx="10790382"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all bitterness, wrath and anger, and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clamour</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evil speaking, be put away from you with all malice.”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05478160"/>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2000"/>
                                        <p:tgtEl>
                                          <p:spTgt spid="18">
                                            <p:txEl>
                                              <p:pRg st="0" end="0"/>
                                            </p:txEl>
                                          </p:spTgt>
                                        </p:tgtEl>
                                      </p:cBhvr>
                                    </p:animEffect>
                                  </p:childTnLst>
                                </p:cTn>
                              </p:par>
                            </p:childTnLst>
                          </p:cTn>
                        </p:par>
                        <p:par>
                          <p:cTn id="15" fill="hold">
                            <p:stCondLst>
                              <p:cond delay="5500"/>
                            </p:stCondLst>
                            <p:childTnLst>
                              <p:par>
                                <p:cTn id="16" presetID="10" presetClass="entr" presetSubtype="0" fill="hold" nodeType="afterEffect">
                                  <p:stCondLst>
                                    <p:cond delay="25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50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F9D10D-D93F-45F8-89EA-E864FB85D87C}"/>
              </a:ext>
            </a:extLst>
          </p:cNvPr>
          <p:cNvSpPr/>
          <p:nvPr/>
        </p:nvSpPr>
        <p:spPr>
          <a:xfrm>
            <a:off x="304800" y="2286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4">
            <a:extLst>
              <a:ext uri="{FF2B5EF4-FFF2-40B4-BE49-F238E27FC236}">
                <a16:creationId xmlns:a16="http://schemas.microsoft.com/office/drawing/2014/main" id="{CFE39482-14C0-438F-9B24-06855373F2EA}"/>
              </a:ext>
            </a:extLst>
          </p:cNvPr>
          <p:cNvSpPr txBox="1">
            <a:spLocks noChangeArrowheads="1"/>
          </p:cNvSpPr>
          <p:nvPr/>
        </p:nvSpPr>
        <p:spPr>
          <a:xfrm>
            <a:off x="2525734" y="1710595"/>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4800" dirty="0">
                <a:effectLst>
                  <a:outerShdw blurRad="38100" dist="38100" dir="2700000" algn="tl">
                    <a:srgbClr val="C0C0C0"/>
                  </a:outerShdw>
                </a:effectLst>
                <a:latin typeface="Palatino Linotype" panose="02040502050505030304" pitchFamily="18" charset="0"/>
              </a:rPr>
              <a:t>Romans 12:14</a:t>
            </a:r>
          </a:p>
        </p:txBody>
      </p:sp>
      <p:pic>
        <p:nvPicPr>
          <p:cNvPr id="11" name="Picture 2">
            <a:extLst>
              <a:ext uri="{FF2B5EF4-FFF2-40B4-BE49-F238E27FC236}">
                <a16:creationId xmlns:a16="http://schemas.microsoft.com/office/drawing/2014/main" id="{5A5452E6-6C50-4358-A656-301AA3E23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0E4F9599-CE59-41E9-89B5-718938DF4369}"/>
              </a:ext>
            </a:extLst>
          </p:cNvPr>
          <p:cNvSpPr txBox="1">
            <a:spLocks noChangeArrowheads="1"/>
          </p:cNvSpPr>
          <p:nvPr/>
        </p:nvSpPr>
        <p:spPr>
          <a:xfrm>
            <a:off x="762952" y="3867751"/>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effectLst>
                  <a:outerShdw blurRad="38100" dist="38100" dir="2700000" algn="tl">
                    <a:srgbClr val="C0C0C0"/>
                  </a:outerShdw>
                </a:effectLst>
                <a:latin typeface="Palatino Linotype" panose="02040502050505030304" pitchFamily="18" charset="0"/>
              </a:rPr>
              <a:t>Colossians 3:8</a:t>
            </a:r>
          </a:p>
        </p:txBody>
      </p:sp>
      <p:sp>
        <p:nvSpPr>
          <p:cNvPr id="14" name="Rectangle 4">
            <a:extLst>
              <a:ext uri="{FF2B5EF4-FFF2-40B4-BE49-F238E27FC236}">
                <a16:creationId xmlns:a16="http://schemas.microsoft.com/office/drawing/2014/main" id="{3111A019-37B9-4826-A010-7459D253D90A}"/>
              </a:ext>
            </a:extLst>
          </p:cNvPr>
          <p:cNvSpPr txBox="1">
            <a:spLocks noChangeArrowheads="1"/>
          </p:cNvSpPr>
          <p:nvPr/>
        </p:nvSpPr>
        <p:spPr bwMode="auto">
          <a:xfrm>
            <a:off x="457200" y="304800"/>
            <a:ext cx="11277600" cy="1250681"/>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br>
              <a:rPr lang="en-US" altLang="en-US" sz="500" b="1" dirty="0">
                <a:effectLst>
                  <a:outerShdw blurRad="38100" dist="38100" dir="2700000" algn="tl">
                    <a:srgbClr val="C0C0C0"/>
                  </a:outerShdw>
                </a:effectLst>
                <a:latin typeface="Palatino Linotype" panose="02040502050505030304" pitchFamily="18" charset="0"/>
              </a:rPr>
            </a:br>
            <a:br>
              <a:rPr lang="en-US" altLang="en-US" sz="500" b="1" dirty="0">
                <a:effectLst>
                  <a:outerShdw blurRad="38100" dist="38100" dir="2700000" algn="tl">
                    <a:srgbClr val="C0C0C0"/>
                  </a:outerShdw>
                </a:effectLst>
                <a:latin typeface="Palatino Linotype" panose="02040502050505030304" pitchFamily="18" charset="0"/>
              </a:rPr>
            </a:br>
            <a:r>
              <a:rPr lang="en-US" altLang="en-US" sz="6200" dirty="0">
                <a:effectLst>
                  <a:outerShdw blurRad="38100" dist="38100" dir="2700000" algn="tl">
                    <a:srgbClr val="C0C0C0"/>
                  </a:outerShdw>
                </a:effectLst>
                <a:latin typeface="Palatino Linotype" panose="02040502050505030304" pitchFamily="18" charset="0"/>
              </a:rPr>
              <a:t>Do Not Curse or Take the</a:t>
            </a:r>
          </a:p>
          <a:p>
            <a:pPr eaLnBrk="1" fontAlgn="auto" hangingPunct="1">
              <a:spcAft>
                <a:spcPts val="0"/>
              </a:spcAft>
              <a:defRPr/>
            </a:pPr>
            <a:r>
              <a:rPr lang="en-US" altLang="en-US" sz="6200" dirty="0">
                <a:effectLst>
                  <a:outerShdw blurRad="38100" dist="38100" dir="2700000" algn="tl">
                    <a:srgbClr val="C0C0C0"/>
                  </a:outerShdw>
                </a:effectLst>
                <a:latin typeface="Palatino Linotype" panose="02040502050505030304" pitchFamily="18" charset="0"/>
              </a:rPr>
              <a:t> Lord’s Name in Vain</a:t>
            </a:r>
          </a:p>
        </p:txBody>
      </p:sp>
      <p:sp>
        <p:nvSpPr>
          <p:cNvPr id="18" name="Rectangle 17">
            <a:extLst>
              <a:ext uri="{FF2B5EF4-FFF2-40B4-BE49-F238E27FC236}">
                <a16:creationId xmlns:a16="http://schemas.microsoft.com/office/drawing/2014/main" id="{5B4E749B-2C6A-449B-803A-4518785486B3}"/>
              </a:ext>
            </a:extLst>
          </p:cNvPr>
          <p:cNvSpPr/>
          <p:nvPr/>
        </p:nvSpPr>
        <p:spPr>
          <a:xfrm>
            <a:off x="2563211" y="2501751"/>
            <a:ext cx="8790589" cy="132343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 them which persecute you: bless, and curse not. ”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5E19624A-3E0E-4362-8EF7-764CCFBB566E}"/>
              </a:ext>
            </a:extLst>
          </p:cNvPr>
          <p:cNvSpPr/>
          <p:nvPr/>
        </p:nvSpPr>
        <p:spPr>
          <a:xfrm>
            <a:off x="662940" y="4664000"/>
            <a:ext cx="10668000" cy="193899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now, ye also  off all these; anger, wrath, blasphemy, filthy communication out of your mouth”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31290533"/>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2000"/>
                                        <p:tgtEl>
                                          <p:spTgt spid="14">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150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2000"/>
                                        <p:tgtEl>
                                          <p:spTgt spid="13">
                                            <p:txEl>
                                              <p:pRg st="0" end="0"/>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000"/>
                                        <p:tgtEl>
                                          <p:spTgt spid="18">
                                            <p:txEl>
                                              <p:pRg st="0" end="0"/>
                                            </p:txEl>
                                          </p:spTgt>
                                        </p:tgtEl>
                                      </p:cBhvr>
                                    </p:animEffect>
                                  </p:childTnLst>
                                </p:cTn>
                              </p:par>
                            </p:childTnLst>
                          </p:cTn>
                        </p:par>
                        <p:par>
                          <p:cTn id="18" fill="hold">
                            <p:stCondLst>
                              <p:cond delay="5500"/>
                            </p:stCondLst>
                            <p:childTnLst>
                              <p:par>
                                <p:cTn id="19" presetID="10" presetClass="entr" presetSubtype="0" fill="hold" nodeType="afterEffect">
                                  <p:stCondLst>
                                    <p:cond delay="25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000"/>
                                        <p:tgtEl>
                                          <p:spTgt spid="15">
                                            <p:txEl>
                                              <p:pRg st="0" end="0"/>
                                            </p:txEl>
                                          </p:spTgt>
                                        </p:tgtEl>
                                      </p:cBhvr>
                                    </p:animEffect>
                                  </p:childTnLst>
                                </p:cTn>
                              </p:par>
                              <p:par>
                                <p:cTn id="22" presetID="10" presetClass="entr" presetSubtype="0" fill="hold" nodeType="withEffect">
                                  <p:stCondLst>
                                    <p:cond delay="250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F9D10D-D93F-45F8-89EA-E864FB85D87C}"/>
              </a:ext>
            </a:extLst>
          </p:cNvPr>
          <p:cNvSpPr/>
          <p:nvPr/>
        </p:nvSpPr>
        <p:spPr>
          <a:xfrm>
            <a:off x="304800" y="228600"/>
            <a:ext cx="11582400" cy="6400800"/>
          </a:xfrm>
          <a:prstGeom prst="rect">
            <a:avLst/>
          </a:prstGeom>
          <a:noFill/>
          <a:ln>
            <a:solidFill>
              <a:schemeClr val="bg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CFE39482-14C0-438F-9B24-06855373F2EA}"/>
              </a:ext>
            </a:extLst>
          </p:cNvPr>
          <p:cNvSpPr txBox="1">
            <a:spLocks noChangeArrowheads="1"/>
          </p:cNvSpPr>
          <p:nvPr/>
        </p:nvSpPr>
        <p:spPr>
          <a:xfrm>
            <a:off x="2493183" y="1657983"/>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4800" u="sng" dirty="0">
                <a:effectLst>
                  <a:outerShdw blurRad="38100" dist="38100" dir="2700000" algn="tl">
                    <a:srgbClr val="C0C0C0"/>
                  </a:outerShdw>
                </a:effectLst>
                <a:latin typeface="Palatino Linotype" panose="02040502050505030304" pitchFamily="18" charset="0"/>
              </a:rPr>
              <a:t>Galatians 1:8-9</a:t>
            </a:r>
          </a:p>
        </p:txBody>
      </p:sp>
      <p:pic>
        <p:nvPicPr>
          <p:cNvPr id="11" name="Picture 2">
            <a:extLst>
              <a:ext uri="{FF2B5EF4-FFF2-40B4-BE49-F238E27FC236}">
                <a16:creationId xmlns:a16="http://schemas.microsoft.com/office/drawing/2014/main" id="{5A5452E6-6C50-4358-A656-301AA3E238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a:extLst>
              <a:ext uri="{FF2B5EF4-FFF2-40B4-BE49-F238E27FC236}">
                <a16:creationId xmlns:a16="http://schemas.microsoft.com/office/drawing/2014/main" id="{3111A019-37B9-4826-A010-7459D253D90A}"/>
              </a:ext>
            </a:extLst>
          </p:cNvPr>
          <p:cNvSpPr txBox="1">
            <a:spLocks noChangeArrowheads="1"/>
          </p:cNvSpPr>
          <p:nvPr/>
        </p:nvSpPr>
        <p:spPr bwMode="auto">
          <a:xfrm>
            <a:off x="457200" y="304801"/>
            <a:ext cx="11277600" cy="115635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br>
              <a:rPr lang="en-US" altLang="en-US" sz="500" b="1" dirty="0">
                <a:effectLst>
                  <a:outerShdw blurRad="38100" dist="38100" dir="2700000" algn="tl">
                    <a:srgbClr val="C0C0C0"/>
                  </a:outerShdw>
                </a:effectLst>
                <a:latin typeface="Palatino Linotype" panose="02040502050505030304" pitchFamily="18" charset="0"/>
              </a:rPr>
            </a:b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effectLst>
                  <a:outerShdw blurRad="38100" dist="38100" dir="2700000" algn="tl">
                    <a:srgbClr val="C0C0C0"/>
                  </a:outerShdw>
                </a:effectLst>
                <a:latin typeface="Palatino Linotype" panose="02040502050505030304" pitchFamily="18" charset="0"/>
              </a:rPr>
              <a:t>Do Not Speak False Doctrine</a:t>
            </a:r>
          </a:p>
        </p:txBody>
      </p:sp>
      <p:sp>
        <p:nvSpPr>
          <p:cNvPr id="18" name="Rectangle 17">
            <a:extLst>
              <a:ext uri="{FF2B5EF4-FFF2-40B4-BE49-F238E27FC236}">
                <a16:creationId xmlns:a16="http://schemas.microsoft.com/office/drawing/2014/main" id="{5B4E749B-2C6A-449B-803A-4518785486B3}"/>
              </a:ext>
            </a:extLst>
          </p:cNvPr>
          <p:cNvSpPr/>
          <p:nvPr/>
        </p:nvSpPr>
        <p:spPr>
          <a:xfrm>
            <a:off x="2493183" y="2438400"/>
            <a:ext cx="8860617" cy="397031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though we, or an angel from heaven, preach any other gospel unto you than that which we have preached unto you, let him be accursed.”  As we said before, so say I now again, if any man preach any other gospel unto you than that ye have received, let him be accursed.”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64590173"/>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id="{EF29987F-A2B2-4250-9A00-AD22FA90240A}"/>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0833" t="33333" r="34167" b="33333"/>
          <a:stretch>
            <a:fillRect/>
          </a:stretch>
        </p:blipFill>
        <p:spPr bwMode="auto">
          <a:xfrm>
            <a:off x="426243" y="368446"/>
            <a:ext cx="11339512" cy="612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9" descr="Related image">
            <a:extLst>
              <a:ext uri="{FF2B5EF4-FFF2-40B4-BE49-F238E27FC236}">
                <a16:creationId xmlns:a16="http://schemas.microsoft.com/office/drawing/2014/main" id="{D07BB447-3E5E-4827-92A8-6493BE001E2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Rectangle 9">
            <a:extLst>
              <a:ext uri="{FF2B5EF4-FFF2-40B4-BE49-F238E27FC236}">
                <a16:creationId xmlns:a16="http://schemas.microsoft.com/office/drawing/2014/main" id="{30586F41-1F23-4E88-9879-08E72A57A1AB}"/>
              </a:ext>
            </a:extLst>
          </p:cNvPr>
          <p:cNvSpPr/>
          <p:nvPr/>
        </p:nvSpPr>
        <p:spPr>
          <a:xfrm>
            <a:off x="304800" y="76200"/>
            <a:ext cx="11582400" cy="6400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4">
            <a:extLst>
              <a:ext uri="{FF2B5EF4-FFF2-40B4-BE49-F238E27FC236}">
                <a16:creationId xmlns:a16="http://schemas.microsoft.com/office/drawing/2014/main" id="{5D413C17-79DA-4DAD-B910-A637F28FE992}"/>
              </a:ext>
            </a:extLst>
          </p:cNvPr>
          <p:cNvSpPr txBox="1">
            <a:spLocks noChangeArrowheads="1"/>
          </p:cNvSpPr>
          <p:nvPr/>
        </p:nvSpPr>
        <p:spPr>
          <a:xfrm>
            <a:off x="4267200" y="5166519"/>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5000" dirty="0">
                <a:effectLst>
                  <a:outerShdw blurRad="38100" dist="38100" dir="2700000" algn="tl">
                    <a:srgbClr val="C0C0C0"/>
                  </a:outerShdw>
                </a:effectLst>
                <a:latin typeface="Palatino Linotype" panose="02040502050505030304" pitchFamily="18" charset="0"/>
              </a:rPr>
              <a:t>Psalm 19:14</a:t>
            </a:r>
          </a:p>
        </p:txBody>
      </p:sp>
      <p:sp>
        <p:nvSpPr>
          <p:cNvPr id="12" name="Text Box 3">
            <a:extLst>
              <a:ext uri="{FF2B5EF4-FFF2-40B4-BE49-F238E27FC236}">
                <a16:creationId xmlns:a16="http://schemas.microsoft.com/office/drawing/2014/main" id="{32766091-B942-4E56-8EA3-3245CC3DC983}"/>
              </a:ext>
            </a:extLst>
          </p:cNvPr>
          <p:cNvSpPr txBox="1">
            <a:spLocks noChangeArrowheads="1"/>
          </p:cNvSpPr>
          <p:nvPr/>
        </p:nvSpPr>
        <p:spPr bwMode="auto">
          <a:xfrm>
            <a:off x="834231" y="1151915"/>
            <a:ext cx="10668000" cy="341632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50000"/>
              </a:spcBef>
              <a:defRPr/>
            </a:pPr>
            <a:r>
              <a:rPr lang="en-US" sz="5400" b="1" dirty="0"/>
              <a:t> </a:t>
            </a:r>
            <a:r>
              <a:rPr lang="en-US" sz="5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the words of my mouth, and the meditation of my heart, be acceptable in thy sight, O </a:t>
            </a:r>
            <a:r>
              <a:rPr lang="en-US" sz="5200" i="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5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my strength, and my redeemer. </a:t>
            </a:r>
            <a:endParaRPr lang="en-US" sz="5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DD2BE4C6-9C7D-4369-A8D5-BE23C7CB9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9343">
            <a:off x="5586528" y="3705826"/>
            <a:ext cx="1436103" cy="135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6768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nodeType="afterEffect">
                                  <p:stCondLst>
                                    <p:cond delay="150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380</Words>
  <Application>Microsoft Office PowerPoint</Application>
  <PresentationFormat>Widescreen</PresentationFormat>
  <Paragraphs>33</Paragraphs>
  <Slides>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15" baseType="lpstr">
      <vt:lpstr>Arial</vt:lpstr>
      <vt:lpstr>Calibri</vt:lpstr>
      <vt:lpstr>Calibri Light</vt:lpstr>
      <vt:lpstr>Impact</vt:lpstr>
      <vt:lpstr>Palatino Linotype</vt:lpstr>
      <vt:lpstr>Times New Roman</vt:lpstr>
      <vt:lpstr>Office Theme</vt:lpstr>
      <vt:lpstr>PowerPoint Presentation</vt:lpstr>
      <vt:lpstr>  Do Not Lie to One Another</vt:lpstr>
      <vt:lpstr>PowerPoint Presentation</vt:lpstr>
      <vt:lpstr>PowerPoint Presentation</vt:lpstr>
      <vt:lpstr>PowerPoint Presentation</vt:lpstr>
      <vt:lpstr>PowerPoint Presentation</vt:lpstr>
      <vt:lpstr>PowerPoint Presentation</vt:lpstr>
      <vt:lpstr>Main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of Worship</dc:title>
  <dc:creator>Steve Klein</dc:creator>
  <cp:lastModifiedBy>Al Lyles</cp:lastModifiedBy>
  <cp:revision>318</cp:revision>
  <dcterms:created xsi:type="dcterms:W3CDTF">2013-08-12T14:39:11Z</dcterms:created>
  <dcterms:modified xsi:type="dcterms:W3CDTF">2024-04-21T17:55:35Z</dcterms:modified>
</cp:coreProperties>
</file>