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2" r:id="rId6"/>
    <p:sldId id="260" r:id="rId7"/>
    <p:sldId id="261"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89" d="100"/>
          <a:sy n="89" d="100"/>
        </p:scale>
        <p:origin x="61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7580F-D450-5C5B-F597-EA7AF16AD3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98E707-5354-70B9-079E-A943816263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C91959-20DD-2888-FBCC-077591D40DDE}"/>
              </a:ext>
            </a:extLst>
          </p:cNvPr>
          <p:cNvSpPr>
            <a:spLocks noGrp="1"/>
          </p:cNvSpPr>
          <p:nvPr>
            <p:ph type="dt" sz="half" idx="10"/>
          </p:nvPr>
        </p:nvSpPr>
        <p:spPr/>
        <p:txBody>
          <a:bodyPr/>
          <a:lstStyle/>
          <a:p>
            <a:fld id="{ABF97AEF-A1CE-432F-ACEE-D90809DE8EC2}" type="datetimeFigureOut">
              <a:rPr lang="en-US" smtClean="0"/>
              <a:t>4/23/2023</a:t>
            </a:fld>
            <a:endParaRPr lang="en-US" dirty="0"/>
          </a:p>
        </p:txBody>
      </p:sp>
      <p:sp>
        <p:nvSpPr>
          <p:cNvPr id="5" name="Footer Placeholder 4">
            <a:extLst>
              <a:ext uri="{FF2B5EF4-FFF2-40B4-BE49-F238E27FC236}">
                <a16:creationId xmlns:a16="http://schemas.microsoft.com/office/drawing/2014/main" id="{6F4F22C4-8779-AA28-A188-1419472464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A666F-7E56-B8FC-C5B2-DCE84B9E6978}"/>
              </a:ext>
            </a:extLst>
          </p:cNvPr>
          <p:cNvSpPr>
            <a:spLocks noGrp="1"/>
          </p:cNvSpPr>
          <p:nvPr>
            <p:ph type="sldNum" sz="quarter" idx="12"/>
          </p:nvPr>
        </p:nvSpPr>
        <p:spPr/>
        <p:txBody>
          <a:bodyPr/>
          <a:lstStyle/>
          <a:p>
            <a:fld id="{2D86E6B4-19E5-487F-ADB1-EEC0231C43B8}" type="slidenum">
              <a:rPr lang="en-US" smtClean="0"/>
              <a:t>‹#›</a:t>
            </a:fld>
            <a:endParaRPr lang="en-US" dirty="0"/>
          </a:p>
        </p:txBody>
      </p:sp>
    </p:spTree>
    <p:extLst>
      <p:ext uri="{BB962C8B-B14F-4D97-AF65-F5344CB8AC3E}">
        <p14:creationId xmlns:p14="http://schemas.microsoft.com/office/powerpoint/2010/main" val="787895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DE96B-DC25-4437-3DAC-47AA8BED7D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49D00D-0CE6-2E2D-CE30-462209D1BB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46A7B3-AD01-A324-F77D-62D776F791CB}"/>
              </a:ext>
            </a:extLst>
          </p:cNvPr>
          <p:cNvSpPr>
            <a:spLocks noGrp="1"/>
          </p:cNvSpPr>
          <p:nvPr>
            <p:ph type="dt" sz="half" idx="10"/>
          </p:nvPr>
        </p:nvSpPr>
        <p:spPr/>
        <p:txBody>
          <a:bodyPr/>
          <a:lstStyle/>
          <a:p>
            <a:fld id="{ABF97AEF-A1CE-432F-ACEE-D90809DE8EC2}" type="datetimeFigureOut">
              <a:rPr lang="en-US" smtClean="0"/>
              <a:t>4/23/2023</a:t>
            </a:fld>
            <a:endParaRPr lang="en-US" dirty="0"/>
          </a:p>
        </p:txBody>
      </p:sp>
      <p:sp>
        <p:nvSpPr>
          <p:cNvPr id="5" name="Footer Placeholder 4">
            <a:extLst>
              <a:ext uri="{FF2B5EF4-FFF2-40B4-BE49-F238E27FC236}">
                <a16:creationId xmlns:a16="http://schemas.microsoft.com/office/drawing/2014/main" id="{4E509E44-122E-BE08-A12D-C584A385DD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7AF3F3-913C-A613-CFFC-9329AE0A07F1}"/>
              </a:ext>
            </a:extLst>
          </p:cNvPr>
          <p:cNvSpPr>
            <a:spLocks noGrp="1"/>
          </p:cNvSpPr>
          <p:nvPr>
            <p:ph type="sldNum" sz="quarter" idx="12"/>
          </p:nvPr>
        </p:nvSpPr>
        <p:spPr/>
        <p:txBody>
          <a:bodyPr/>
          <a:lstStyle/>
          <a:p>
            <a:fld id="{2D86E6B4-19E5-487F-ADB1-EEC0231C43B8}" type="slidenum">
              <a:rPr lang="en-US" smtClean="0"/>
              <a:t>‹#›</a:t>
            </a:fld>
            <a:endParaRPr lang="en-US" dirty="0"/>
          </a:p>
        </p:txBody>
      </p:sp>
    </p:spTree>
    <p:extLst>
      <p:ext uri="{BB962C8B-B14F-4D97-AF65-F5344CB8AC3E}">
        <p14:creationId xmlns:p14="http://schemas.microsoft.com/office/powerpoint/2010/main" val="1698242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4D4653-212E-1FAB-9939-455D5D5C56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739AD4-B7FE-68F5-8913-40255370A8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6CE72B-2FA8-9485-852D-9DFC34B9B19C}"/>
              </a:ext>
            </a:extLst>
          </p:cNvPr>
          <p:cNvSpPr>
            <a:spLocks noGrp="1"/>
          </p:cNvSpPr>
          <p:nvPr>
            <p:ph type="dt" sz="half" idx="10"/>
          </p:nvPr>
        </p:nvSpPr>
        <p:spPr/>
        <p:txBody>
          <a:bodyPr/>
          <a:lstStyle/>
          <a:p>
            <a:fld id="{ABF97AEF-A1CE-432F-ACEE-D90809DE8EC2}" type="datetimeFigureOut">
              <a:rPr lang="en-US" smtClean="0"/>
              <a:t>4/23/2023</a:t>
            </a:fld>
            <a:endParaRPr lang="en-US" dirty="0"/>
          </a:p>
        </p:txBody>
      </p:sp>
      <p:sp>
        <p:nvSpPr>
          <p:cNvPr id="5" name="Footer Placeholder 4">
            <a:extLst>
              <a:ext uri="{FF2B5EF4-FFF2-40B4-BE49-F238E27FC236}">
                <a16:creationId xmlns:a16="http://schemas.microsoft.com/office/drawing/2014/main" id="{A4A9CFB3-DA1E-CC87-BED4-3AC8EC13501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4D08DD-296D-9822-AA24-18E6DD617D4D}"/>
              </a:ext>
            </a:extLst>
          </p:cNvPr>
          <p:cNvSpPr>
            <a:spLocks noGrp="1"/>
          </p:cNvSpPr>
          <p:nvPr>
            <p:ph type="sldNum" sz="quarter" idx="12"/>
          </p:nvPr>
        </p:nvSpPr>
        <p:spPr/>
        <p:txBody>
          <a:bodyPr/>
          <a:lstStyle/>
          <a:p>
            <a:fld id="{2D86E6B4-19E5-487F-ADB1-EEC0231C43B8}" type="slidenum">
              <a:rPr lang="en-US" smtClean="0"/>
              <a:t>‹#›</a:t>
            </a:fld>
            <a:endParaRPr lang="en-US" dirty="0"/>
          </a:p>
        </p:txBody>
      </p:sp>
    </p:spTree>
    <p:extLst>
      <p:ext uri="{BB962C8B-B14F-4D97-AF65-F5344CB8AC3E}">
        <p14:creationId xmlns:p14="http://schemas.microsoft.com/office/powerpoint/2010/main" val="3993870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AFE10-F7D0-5FAA-A902-62EE0E241C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B9C323-9951-E3AC-A299-211D65A5CB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8E6C32-DFD1-1695-CD21-FCB70C54CC58}"/>
              </a:ext>
            </a:extLst>
          </p:cNvPr>
          <p:cNvSpPr>
            <a:spLocks noGrp="1"/>
          </p:cNvSpPr>
          <p:nvPr>
            <p:ph type="dt" sz="half" idx="10"/>
          </p:nvPr>
        </p:nvSpPr>
        <p:spPr/>
        <p:txBody>
          <a:bodyPr/>
          <a:lstStyle/>
          <a:p>
            <a:fld id="{ABF97AEF-A1CE-432F-ACEE-D90809DE8EC2}" type="datetimeFigureOut">
              <a:rPr lang="en-US" smtClean="0"/>
              <a:t>4/23/2023</a:t>
            </a:fld>
            <a:endParaRPr lang="en-US" dirty="0"/>
          </a:p>
        </p:txBody>
      </p:sp>
      <p:sp>
        <p:nvSpPr>
          <p:cNvPr id="5" name="Footer Placeholder 4">
            <a:extLst>
              <a:ext uri="{FF2B5EF4-FFF2-40B4-BE49-F238E27FC236}">
                <a16:creationId xmlns:a16="http://schemas.microsoft.com/office/drawing/2014/main" id="{323BCB6D-D5BA-4F48-13E1-2472CE036B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2C401F2-A9BA-8150-F454-D824C31EED85}"/>
              </a:ext>
            </a:extLst>
          </p:cNvPr>
          <p:cNvSpPr>
            <a:spLocks noGrp="1"/>
          </p:cNvSpPr>
          <p:nvPr>
            <p:ph type="sldNum" sz="quarter" idx="12"/>
          </p:nvPr>
        </p:nvSpPr>
        <p:spPr/>
        <p:txBody>
          <a:bodyPr/>
          <a:lstStyle/>
          <a:p>
            <a:fld id="{2D86E6B4-19E5-487F-ADB1-EEC0231C43B8}" type="slidenum">
              <a:rPr lang="en-US" smtClean="0"/>
              <a:t>‹#›</a:t>
            </a:fld>
            <a:endParaRPr lang="en-US" dirty="0"/>
          </a:p>
        </p:txBody>
      </p:sp>
    </p:spTree>
    <p:extLst>
      <p:ext uri="{BB962C8B-B14F-4D97-AF65-F5344CB8AC3E}">
        <p14:creationId xmlns:p14="http://schemas.microsoft.com/office/powerpoint/2010/main" val="3257944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3B3EF-2B96-1DC7-6BDD-8413566818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CC3163-10A3-7A17-2D58-B72A17A0D4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9F335E-8BF1-6D39-7C0B-AF2318DC7C89}"/>
              </a:ext>
            </a:extLst>
          </p:cNvPr>
          <p:cNvSpPr>
            <a:spLocks noGrp="1"/>
          </p:cNvSpPr>
          <p:nvPr>
            <p:ph type="dt" sz="half" idx="10"/>
          </p:nvPr>
        </p:nvSpPr>
        <p:spPr/>
        <p:txBody>
          <a:bodyPr/>
          <a:lstStyle/>
          <a:p>
            <a:fld id="{ABF97AEF-A1CE-432F-ACEE-D90809DE8EC2}" type="datetimeFigureOut">
              <a:rPr lang="en-US" smtClean="0"/>
              <a:t>4/23/2023</a:t>
            </a:fld>
            <a:endParaRPr lang="en-US" dirty="0"/>
          </a:p>
        </p:txBody>
      </p:sp>
      <p:sp>
        <p:nvSpPr>
          <p:cNvPr id="5" name="Footer Placeholder 4">
            <a:extLst>
              <a:ext uri="{FF2B5EF4-FFF2-40B4-BE49-F238E27FC236}">
                <a16:creationId xmlns:a16="http://schemas.microsoft.com/office/drawing/2014/main" id="{5F945BC4-E6C8-F13C-F689-865AF387AC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2C5282C-76BA-93AE-24E3-8403FF511335}"/>
              </a:ext>
            </a:extLst>
          </p:cNvPr>
          <p:cNvSpPr>
            <a:spLocks noGrp="1"/>
          </p:cNvSpPr>
          <p:nvPr>
            <p:ph type="sldNum" sz="quarter" idx="12"/>
          </p:nvPr>
        </p:nvSpPr>
        <p:spPr/>
        <p:txBody>
          <a:bodyPr/>
          <a:lstStyle/>
          <a:p>
            <a:fld id="{2D86E6B4-19E5-487F-ADB1-EEC0231C43B8}" type="slidenum">
              <a:rPr lang="en-US" smtClean="0"/>
              <a:t>‹#›</a:t>
            </a:fld>
            <a:endParaRPr lang="en-US" dirty="0"/>
          </a:p>
        </p:txBody>
      </p:sp>
    </p:spTree>
    <p:extLst>
      <p:ext uri="{BB962C8B-B14F-4D97-AF65-F5344CB8AC3E}">
        <p14:creationId xmlns:p14="http://schemas.microsoft.com/office/powerpoint/2010/main" val="1942540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339F3-BEFE-7466-FC79-D49AE454A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2626D1-153A-841F-9B4C-2493798DB1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539FF3-739F-800A-ECAE-EB4E524F76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6425C5-6EA1-47A3-0469-A69FFA80C894}"/>
              </a:ext>
            </a:extLst>
          </p:cNvPr>
          <p:cNvSpPr>
            <a:spLocks noGrp="1"/>
          </p:cNvSpPr>
          <p:nvPr>
            <p:ph type="dt" sz="half" idx="10"/>
          </p:nvPr>
        </p:nvSpPr>
        <p:spPr/>
        <p:txBody>
          <a:bodyPr/>
          <a:lstStyle/>
          <a:p>
            <a:fld id="{ABF97AEF-A1CE-432F-ACEE-D90809DE8EC2}" type="datetimeFigureOut">
              <a:rPr lang="en-US" smtClean="0"/>
              <a:t>4/23/2023</a:t>
            </a:fld>
            <a:endParaRPr lang="en-US" dirty="0"/>
          </a:p>
        </p:txBody>
      </p:sp>
      <p:sp>
        <p:nvSpPr>
          <p:cNvPr id="6" name="Footer Placeholder 5">
            <a:extLst>
              <a:ext uri="{FF2B5EF4-FFF2-40B4-BE49-F238E27FC236}">
                <a16:creationId xmlns:a16="http://schemas.microsoft.com/office/drawing/2014/main" id="{DBBE429C-234F-08B1-C9A4-7B785E690D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0B5E94-E79C-9D20-48B5-33BC4671E1B0}"/>
              </a:ext>
            </a:extLst>
          </p:cNvPr>
          <p:cNvSpPr>
            <a:spLocks noGrp="1"/>
          </p:cNvSpPr>
          <p:nvPr>
            <p:ph type="sldNum" sz="quarter" idx="12"/>
          </p:nvPr>
        </p:nvSpPr>
        <p:spPr/>
        <p:txBody>
          <a:bodyPr/>
          <a:lstStyle/>
          <a:p>
            <a:fld id="{2D86E6B4-19E5-487F-ADB1-EEC0231C43B8}" type="slidenum">
              <a:rPr lang="en-US" smtClean="0"/>
              <a:t>‹#›</a:t>
            </a:fld>
            <a:endParaRPr lang="en-US" dirty="0"/>
          </a:p>
        </p:txBody>
      </p:sp>
    </p:spTree>
    <p:extLst>
      <p:ext uri="{BB962C8B-B14F-4D97-AF65-F5344CB8AC3E}">
        <p14:creationId xmlns:p14="http://schemas.microsoft.com/office/powerpoint/2010/main" val="266008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19419-FE01-A128-8126-3C9C246D07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828E36-6772-A331-B17E-598FE46D9D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B2DD8C-AA2A-8842-0AF5-9667BED445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D14A76-2541-E8AF-CD34-4784E86A37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50FFDE-99AF-6F11-B6C5-7804774B7A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747B192-22E2-2AFB-AE9A-FCBE508617A0}"/>
              </a:ext>
            </a:extLst>
          </p:cNvPr>
          <p:cNvSpPr>
            <a:spLocks noGrp="1"/>
          </p:cNvSpPr>
          <p:nvPr>
            <p:ph type="dt" sz="half" idx="10"/>
          </p:nvPr>
        </p:nvSpPr>
        <p:spPr/>
        <p:txBody>
          <a:bodyPr/>
          <a:lstStyle/>
          <a:p>
            <a:fld id="{ABF97AEF-A1CE-432F-ACEE-D90809DE8EC2}" type="datetimeFigureOut">
              <a:rPr lang="en-US" smtClean="0"/>
              <a:t>4/23/2023</a:t>
            </a:fld>
            <a:endParaRPr lang="en-US" dirty="0"/>
          </a:p>
        </p:txBody>
      </p:sp>
      <p:sp>
        <p:nvSpPr>
          <p:cNvPr id="8" name="Footer Placeholder 7">
            <a:extLst>
              <a:ext uri="{FF2B5EF4-FFF2-40B4-BE49-F238E27FC236}">
                <a16:creationId xmlns:a16="http://schemas.microsoft.com/office/drawing/2014/main" id="{5F6943AB-6C9F-47EF-0E4D-588EFD0FE42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C84A53B-D426-1D8A-B3B1-D445E7EE9BA3}"/>
              </a:ext>
            </a:extLst>
          </p:cNvPr>
          <p:cNvSpPr>
            <a:spLocks noGrp="1"/>
          </p:cNvSpPr>
          <p:nvPr>
            <p:ph type="sldNum" sz="quarter" idx="12"/>
          </p:nvPr>
        </p:nvSpPr>
        <p:spPr/>
        <p:txBody>
          <a:bodyPr/>
          <a:lstStyle/>
          <a:p>
            <a:fld id="{2D86E6B4-19E5-487F-ADB1-EEC0231C43B8}" type="slidenum">
              <a:rPr lang="en-US" smtClean="0"/>
              <a:t>‹#›</a:t>
            </a:fld>
            <a:endParaRPr lang="en-US" dirty="0"/>
          </a:p>
        </p:txBody>
      </p:sp>
    </p:spTree>
    <p:extLst>
      <p:ext uri="{BB962C8B-B14F-4D97-AF65-F5344CB8AC3E}">
        <p14:creationId xmlns:p14="http://schemas.microsoft.com/office/powerpoint/2010/main" val="1244692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830CB-F341-852C-E8DD-1AB3D1E319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11F3CB-5400-7291-C0B8-E34BC6F4400A}"/>
              </a:ext>
            </a:extLst>
          </p:cNvPr>
          <p:cNvSpPr>
            <a:spLocks noGrp="1"/>
          </p:cNvSpPr>
          <p:nvPr>
            <p:ph type="dt" sz="half" idx="10"/>
          </p:nvPr>
        </p:nvSpPr>
        <p:spPr/>
        <p:txBody>
          <a:bodyPr/>
          <a:lstStyle/>
          <a:p>
            <a:fld id="{ABF97AEF-A1CE-432F-ACEE-D90809DE8EC2}" type="datetimeFigureOut">
              <a:rPr lang="en-US" smtClean="0"/>
              <a:t>4/23/2023</a:t>
            </a:fld>
            <a:endParaRPr lang="en-US" dirty="0"/>
          </a:p>
        </p:txBody>
      </p:sp>
      <p:sp>
        <p:nvSpPr>
          <p:cNvPr id="4" name="Footer Placeholder 3">
            <a:extLst>
              <a:ext uri="{FF2B5EF4-FFF2-40B4-BE49-F238E27FC236}">
                <a16:creationId xmlns:a16="http://schemas.microsoft.com/office/drawing/2014/main" id="{8D7342DC-AB43-B3DB-E11F-B29EF65F0D0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04D841C-4DAC-6EBB-0368-ED8E8456E7A3}"/>
              </a:ext>
            </a:extLst>
          </p:cNvPr>
          <p:cNvSpPr>
            <a:spLocks noGrp="1"/>
          </p:cNvSpPr>
          <p:nvPr>
            <p:ph type="sldNum" sz="quarter" idx="12"/>
          </p:nvPr>
        </p:nvSpPr>
        <p:spPr/>
        <p:txBody>
          <a:bodyPr/>
          <a:lstStyle/>
          <a:p>
            <a:fld id="{2D86E6B4-19E5-487F-ADB1-EEC0231C43B8}" type="slidenum">
              <a:rPr lang="en-US" smtClean="0"/>
              <a:t>‹#›</a:t>
            </a:fld>
            <a:endParaRPr lang="en-US" dirty="0"/>
          </a:p>
        </p:txBody>
      </p:sp>
    </p:spTree>
    <p:extLst>
      <p:ext uri="{BB962C8B-B14F-4D97-AF65-F5344CB8AC3E}">
        <p14:creationId xmlns:p14="http://schemas.microsoft.com/office/powerpoint/2010/main" val="1043620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8E2EF9-F056-60E5-6074-8CDD6CC358E4}"/>
              </a:ext>
            </a:extLst>
          </p:cNvPr>
          <p:cNvSpPr>
            <a:spLocks noGrp="1"/>
          </p:cNvSpPr>
          <p:nvPr>
            <p:ph type="dt" sz="half" idx="10"/>
          </p:nvPr>
        </p:nvSpPr>
        <p:spPr/>
        <p:txBody>
          <a:bodyPr/>
          <a:lstStyle/>
          <a:p>
            <a:fld id="{ABF97AEF-A1CE-432F-ACEE-D90809DE8EC2}" type="datetimeFigureOut">
              <a:rPr lang="en-US" smtClean="0"/>
              <a:t>4/23/2023</a:t>
            </a:fld>
            <a:endParaRPr lang="en-US" dirty="0"/>
          </a:p>
        </p:txBody>
      </p:sp>
      <p:sp>
        <p:nvSpPr>
          <p:cNvPr id="3" name="Footer Placeholder 2">
            <a:extLst>
              <a:ext uri="{FF2B5EF4-FFF2-40B4-BE49-F238E27FC236}">
                <a16:creationId xmlns:a16="http://schemas.microsoft.com/office/drawing/2014/main" id="{5D3647CF-8B42-AF17-900C-ECA655EAEDC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F96BE1A-CE80-4AB8-5F96-EA1BEF2EA519}"/>
              </a:ext>
            </a:extLst>
          </p:cNvPr>
          <p:cNvSpPr>
            <a:spLocks noGrp="1"/>
          </p:cNvSpPr>
          <p:nvPr>
            <p:ph type="sldNum" sz="quarter" idx="12"/>
          </p:nvPr>
        </p:nvSpPr>
        <p:spPr/>
        <p:txBody>
          <a:bodyPr/>
          <a:lstStyle/>
          <a:p>
            <a:fld id="{2D86E6B4-19E5-487F-ADB1-EEC0231C43B8}" type="slidenum">
              <a:rPr lang="en-US" smtClean="0"/>
              <a:t>‹#›</a:t>
            </a:fld>
            <a:endParaRPr lang="en-US" dirty="0"/>
          </a:p>
        </p:txBody>
      </p:sp>
    </p:spTree>
    <p:extLst>
      <p:ext uri="{BB962C8B-B14F-4D97-AF65-F5344CB8AC3E}">
        <p14:creationId xmlns:p14="http://schemas.microsoft.com/office/powerpoint/2010/main" val="2410781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28BF-E578-D6D4-54BA-59D54EB726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5BD158E-AEE4-28CB-96D9-1F84BBA6D8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29AD74-20D5-42E7-051E-D044E6BFEB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745016-65C6-4405-D084-6AF591E3B950}"/>
              </a:ext>
            </a:extLst>
          </p:cNvPr>
          <p:cNvSpPr>
            <a:spLocks noGrp="1"/>
          </p:cNvSpPr>
          <p:nvPr>
            <p:ph type="dt" sz="half" idx="10"/>
          </p:nvPr>
        </p:nvSpPr>
        <p:spPr/>
        <p:txBody>
          <a:bodyPr/>
          <a:lstStyle/>
          <a:p>
            <a:fld id="{ABF97AEF-A1CE-432F-ACEE-D90809DE8EC2}" type="datetimeFigureOut">
              <a:rPr lang="en-US" smtClean="0"/>
              <a:t>4/23/2023</a:t>
            </a:fld>
            <a:endParaRPr lang="en-US" dirty="0"/>
          </a:p>
        </p:txBody>
      </p:sp>
      <p:sp>
        <p:nvSpPr>
          <p:cNvPr id="6" name="Footer Placeholder 5">
            <a:extLst>
              <a:ext uri="{FF2B5EF4-FFF2-40B4-BE49-F238E27FC236}">
                <a16:creationId xmlns:a16="http://schemas.microsoft.com/office/drawing/2014/main" id="{773B9807-1CAA-5BF5-5946-2EAB260D96D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5297348-CD1C-FFE4-4E24-FF16D1027271}"/>
              </a:ext>
            </a:extLst>
          </p:cNvPr>
          <p:cNvSpPr>
            <a:spLocks noGrp="1"/>
          </p:cNvSpPr>
          <p:nvPr>
            <p:ph type="sldNum" sz="quarter" idx="12"/>
          </p:nvPr>
        </p:nvSpPr>
        <p:spPr/>
        <p:txBody>
          <a:bodyPr/>
          <a:lstStyle/>
          <a:p>
            <a:fld id="{2D86E6B4-19E5-487F-ADB1-EEC0231C43B8}" type="slidenum">
              <a:rPr lang="en-US" smtClean="0"/>
              <a:t>‹#›</a:t>
            </a:fld>
            <a:endParaRPr lang="en-US" dirty="0"/>
          </a:p>
        </p:txBody>
      </p:sp>
    </p:spTree>
    <p:extLst>
      <p:ext uri="{BB962C8B-B14F-4D97-AF65-F5344CB8AC3E}">
        <p14:creationId xmlns:p14="http://schemas.microsoft.com/office/powerpoint/2010/main" val="1134993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59029-C28F-EC11-5BF1-7924509686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9E7612-6D60-548C-4128-98FCD4057B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FACF2C0-E853-174D-2E5A-15A783A8AD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51A779-D31A-EBC0-C4E4-B83E82D5AE2F}"/>
              </a:ext>
            </a:extLst>
          </p:cNvPr>
          <p:cNvSpPr>
            <a:spLocks noGrp="1"/>
          </p:cNvSpPr>
          <p:nvPr>
            <p:ph type="dt" sz="half" idx="10"/>
          </p:nvPr>
        </p:nvSpPr>
        <p:spPr/>
        <p:txBody>
          <a:bodyPr/>
          <a:lstStyle/>
          <a:p>
            <a:fld id="{ABF97AEF-A1CE-432F-ACEE-D90809DE8EC2}" type="datetimeFigureOut">
              <a:rPr lang="en-US" smtClean="0"/>
              <a:t>4/23/2023</a:t>
            </a:fld>
            <a:endParaRPr lang="en-US" dirty="0"/>
          </a:p>
        </p:txBody>
      </p:sp>
      <p:sp>
        <p:nvSpPr>
          <p:cNvPr id="6" name="Footer Placeholder 5">
            <a:extLst>
              <a:ext uri="{FF2B5EF4-FFF2-40B4-BE49-F238E27FC236}">
                <a16:creationId xmlns:a16="http://schemas.microsoft.com/office/drawing/2014/main" id="{B0778D78-3908-289F-7779-E77AC4EB406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9DB01B6-3AB1-CA8E-54C3-CC9CDEB73E26}"/>
              </a:ext>
            </a:extLst>
          </p:cNvPr>
          <p:cNvSpPr>
            <a:spLocks noGrp="1"/>
          </p:cNvSpPr>
          <p:nvPr>
            <p:ph type="sldNum" sz="quarter" idx="12"/>
          </p:nvPr>
        </p:nvSpPr>
        <p:spPr/>
        <p:txBody>
          <a:bodyPr/>
          <a:lstStyle/>
          <a:p>
            <a:fld id="{2D86E6B4-19E5-487F-ADB1-EEC0231C43B8}" type="slidenum">
              <a:rPr lang="en-US" smtClean="0"/>
              <a:t>‹#›</a:t>
            </a:fld>
            <a:endParaRPr lang="en-US" dirty="0"/>
          </a:p>
        </p:txBody>
      </p:sp>
    </p:spTree>
    <p:extLst>
      <p:ext uri="{BB962C8B-B14F-4D97-AF65-F5344CB8AC3E}">
        <p14:creationId xmlns:p14="http://schemas.microsoft.com/office/powerpoint/2010/main" val="1482078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B5A0F7-95EC-3B97-84BC-2B7BC72DA2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3F7AD7-FEBA-AC81-793C-4622FBB6F9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BFDD04-708C-5694-AA09-1C984ED972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97AEF-A1CE-432F-ACEE-D90809DE8EC2}" type="datetimeFigureOut">
              <a:rPr lang="en-US" smtClean="0"/>
              <a:t>4/23/2023</a:t>
            </a:fld>
            <a:endParaRPr lang="en-US" dirty="0"/>
          </a:p>
        </p:txBody>
      </p:sp>
      <p:sp>
        <p:nvSpPr>
          <p:cNvPr id="5" name="Footer Placeholder 4">
            <a:extLst>
              <a:ext uri="{FF2B5EF4-FFF2-40B4-BE49-F238E27FC236}">
                <a16:creationId xmlns:a16="http://schemas.microsoft.com/office/drawing/2014/main" id="{E717C8E2-D339-D35B-1039-958CDAA467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40EF483-AC8F-C847-F525-07C3262FC8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86E6B4-19E5-487F-ADB1-EEC0231C43B8}" type="slidenum">
              <a:rPr lang="en-US" smtClean="0"/>
              <a:t>‹#›</a:t>
            </a:fld>
            <a:endParaRPr lang="en-US" dirty="0"/>
          </a:p>
        </p:txBody>
      </p:sp>
    </p:spTree>
    <p:extLst>
      <p:ext uri="{BB962C8B-B14F-4D97-AF65-F5344CB8AC3E}">
        <p14:creationId xmlns:p14="http://schemas.microsoft.com/office/powerpoint/2010/main" val="379332171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85909-E789-046A-E561-2750B216BB7E}"/>
              </a:ext>
            </a:extLst>
          </p:cNvPr>
          <p:cNvSpPr>
            <a:spLocks noGrp="1"/>
          </p:cNvSpPr>
          <p:nvPr>
            <p:ph type="ctrTitle"/>
          </p:nvPr>
        </p:nvSpPr>
        <p:spPr>
          <a:xfrm>
            <a:off x="805543" y="1099457"/>
            <a:ext cx="8882743" cy="4441371"/>
          </a:xfrm>
        </p:spPr>
        <p:style>
          <a:lnRef idx="2">
            <a:schemeClr val="dk1"/>
          </a:lnRef>
          <a:fillRef idx="1">
            <a:schemeClr val="lt1"/>
          </a:fillRef>
          <a:effectRef idx="0">
            <a:schemeClr val="dk1"/>
          </a:effectRef>
          <a:fontRef idx="minor">
            <a:schemeClr val="dk1"/>
          </a:fontRef>
        </p:style>
        <p:txBody>
          <a:bodyPr>
            <a:noAutofit/>
          </a:bodyPr>
          <a:lstStyle/>
          <a:p>
            <a:pPr algn="ctr"/>
            <a:r>
              <a:rPr lang="en-US" sz="9600" dirty="0"/>
              <a:t>Blasphemy</a:t>
            </a:r>
            <a:br>
              <a:rPr lang="en-US" sz="9600" dirty="0"/>
            </a:br>
            <a:r>
              <a:rPr lang="en-US" sz="9600" dirty="0"/>
              <a:t>Against The</a:t>
            </a:r>
            <a:br>
              <a:rPr lang="en-US" sz="9600" dirty="0"/>
            </a:br>
            <a:r>
              <a:rPr lang="en-US" sz="9600" dirty="0"/>
              <a:t>Holy Spirit!!!!</a:t>
            </a:r>
            <a:br>
              <a:rPr lang="en-US" sz="9600" dirty="0"/>
            </a:br>
            <a:r>
              <a:rPr lang="en-US" sz="3200" b="1" u="sng" dirty="0"/>
              <a:t>Luke 12: 8-10; Mark 3: 22-30; Matthew 12: 22-33</a:t>
            </a:r>
          </a:p>
        </p:txBody>
      </p:sp>
    </p:spTree>
    <p:extLst>
      <p:ext uri="{BB962C8B-B14F-4D97-AF65-F5344CB8AC3E}">
        <p14:creationId xmlns:p14="http://schemas.microsoft.com/office/powerpoint/2010/main" val="3261325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96B557-D29E-D76D-D9D0-B6C42CED7184}"/>
              </a:ext>
            </a:extLst>
          </p:cNvPr>
          <p:cNvSpPr txBox="1"/>
          <p:nvPr/>
        </p:nvSpPr>
        <p:spPr>
          <a:xfrm>
            <a:off x="337456" y="435429"/>
            <a:ext cx="11259287" cy="5570756"/>
          </a:xfrm>
          <a:prstGeom prst="rect">
            <a:avLst/>
          </a:prstGeom>
          <a:noFill/>
        </p:spPr>
        <p:txBody>
          <a:bodyPr wrap="square" rtlCol="0">
            <a:spAutoFit/>
          </a:bodyPr>
          <a:lstStyle/>
          <a:p>
            <a:pPr algn="ctr"/>
            <a:r>
              <a:rPr lang="en-US" dirty="0"/>
              <a:t> </a:t>
            </a:r>
            <a:r>
              <a:rPr lang="en-US" sz="3200" b="1" u="sng" dirty="0"/>
              <a:t>Luke 12: 8-10</a:t>
            </a:r>
          </a:p>
          <a:p>
            <a:r>
              <a:rPr lang="en-US" sz="3600" dirty="0"/>
              <a:t>8 –”Also I say unto you, Whosoever shall confess me before men, him shall the Son of man also confess before the angels of God:</a:t>
            </a:r>
          </a:p>
          <a:p>
            <a:r>
              <a:rPr lang="en-US" sz="3600" dirty="0"/>
              <a:t>9 - But he that </a:t>
            </a:r>
            <a:r>
              <a:rPr lang="en-US" sz="3600" u="sng" dirty="0"/>
              <a:t>denied me before men </a:t>
            </a:r>
            <a:r>
              <a:rPr lang="en-US" sz="3600" dirty="0"/>
              <a:t>shall be denied before the angels of God.</a:t>
            </a:r>
          </a:p>
          <a:p>
            <a:r>
              <a:rPr lang="en-US" sz="3600" dirty="0"/>
              <a:t>10 - And whosoever shall speak a word against the Son of man, it shall be forgiven him: </a:t>
            </a:r>
            <a:r>
              <a:rPr lang="en-US" sz="3600" b="1" u="sng" dirty="0">
                <a:solidFill>
                  <a:srgbClr val="FF0000"/>
                </a:solidFill>
              </a:rPr>
              <a:t>but unto him that blasphemed against the Holy Ghost it shall not be forgiven.”</a:t>
            </a:r>
          </a:p>
        </p:txBody>
      </p:sp>
    </p:spTree>
    <p:extLst>
      <p:ext uri="{BB962C8B-B14F-4D97-AF65-F5344CB8AC3E}">
        <p14:creationId xmlns:p14="http://schemas.microsoft.com/office/powerpoint/2010/main" val="1370328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31D787-E4C0-6745-10E6-6283A6A17A01}"/>
              </a:ext>
            </a:extLst>
          </p:cNvPr>
          <p:cNvSpPr txBox="1"/>
          <p:nvPr/>
        </p:nvSpPr>
        <p:spPr>
          <a:xfrm>
            <a:off x="333486" y="279699"/>
            <a:ext cx="11306287" cy="63709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u="sng" dirty="0">
                <a:latin typeface="Trebuchet MS" panose="020B0603020202020204" pitchFamily="34" charset="0"/>
              </a:rPr>
              <a:t>Mark 3: 22-30</a:t>
            </a:r>
          </a:p>
          <a:p>
            <a:pPr algn="ctr"/>
            <a:endParaRPr lang="en-US" sz="2400" b="1" u="sng" dirty="0">
              <a:latin typeface="Trebuchet MS" panose="020B0603020202020204" pitchFamily="34" charset="0"/>
            </a:endParaRPr>
          </a:p>
          <a:p>
            <a:r>
              <a:rPr lang="en-US" sz="2400" dirty="0">
                <a:latin typeface="Trebuchet MS" panose="020B0603020202020204" pitchFamily="34" charset="0"/>
              </a:rPr>
              <a:t>22 “ And the scribes which came down from Jerusalem said, He hath Beelzebub, and by the prince of the devils casted he out devils.</a:t>
            </a:r>
          </a:p>
          <a:p>
            <a:r>
              <a:rPr lang="en-US" sz="2400" dirty="0">
                <a:latin typeface="Trebuchet MS" panose="020B0603020202020204" pitchFamily="34" charset="0"/>
              </a:rPr>
              <a:t>23 And he called them unto him, and said unto them in parables, How can Satan cast out Satan?</a:t>
            </a:r>
          </a:p>
          <a:p>
            <a:r>
              <a:rPr lang="en-US" sz="2400" dirty="0">
                <a:latin typeface="Trebuchet MS" panose="020B0603020202020204" pitchFamily="34" charset="0"/>
              </a:rPr>
              <a:t>24 And if a kingdom be divided against itself, that kingdom cannot stand.</a:t>
            </a:r>
          </a:p>
          <a:p>
            <a:r>
              <a:rPr lang="en-US" sz="2400" dirty="0">
                <a:latin typeface="Trebuchet MS" panose="020B0603020202020204" pitchFamily="34" charset="0"/>
              </a:rPr>
              <a:t>25 And if a house be divided against itself, that house cannot stand.</a:t>
            </a:r>
          </a:p>
          <a:p>
            <a:r>
              <a:rPr lang="en-US" sz="2400" dirty="0">
                <a:latin typeface="Trebuchet MS" panose="020B0603020202020204" pitchFamily="34" charset="0"/>
              </a:rPr>
              <a:t>26 And if Satan rise up against himself, and be divided, he cannot stand, but hath an end.</a:t>
            </a:r>
          </a:p>
          <a:p>
            <a:r>
              <a:rPr lang="en-US" sz="2400" dirty="0">
                <a:latin typeface="Trebuchet MS" panose="020B0603020202020204" pitchFamily="34" charset="0"/>
              </a:rPr>
              <a:t>27 No man can enter into a strong man's house, and spoil his goods, except he will first bind the strong man; and then he will spoil his house.</a:t>
            </a:r>
          </a:p>
          <a:p>
            <a:r>
              <a:rPr lang="en-US" sz="2400" dirty="0">
                <a:latin typeface="Trebuchet MS" panose="020B0603020202020204" pitchFamily="34" charset="0"/>
              </a:rPr>
              <a:t>28 Verily I say unto you, All sins shall be forgiven unto the sons of men, and blasphemies wherewith soever they shall blaspheme:</a:t>
            </a:r>
          </a:p>
          <a:p>
            <a:r>
              <a:rPr lang="en-US" sz="2400" b="1" u="sng" dirty="0">
                <a:solidFill>
                  <a:srgbClr val="FF0000"/>
                </a:solidFill>
                <a:latin typeface="Trebuchet MS" panose="020B0603020202020204" pitchFamily="34" charset="0"/>
              </a:rPr>
              <a:t>29 But he that shall blaspheme against the Holy Ghost hath never forgiveness, but is in danger of eternal damnation.</a:t>
            </a:r>
          </a:p>
          <a:p>
            <a:r>
              <a:rPr lang="en-US" sz="2400" b="1" u="sng" dirty="0">
                <a:solidFill>
                  <a:srgbClr val="FF0000"/>
                </a:solidFill>
                <a:latin typeface="Trebuchet MS" panose="020B0603020202020204" pitchFamily="34" charset="0"/>
              </a:rPr>
              <a:t>30 Because they said, He hath an unclean spirit.”</a:t>
            </a:r>
          </a:p>
        </p:txBody>
      </p:sp>
    </p:spTree>
    <p:extLst>
      <p:ext uri="{BB962C8B-B14F-4D97-AF65-F5344CB8AC3E}">
        <p14:creationId xmlns:p14="http://schemas.microsoft.com/office/powerpoint/2010/main" val="2444637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4B696E-0AFB-AB0E-39D3-C6EFF62E93A1}"/>
              </a:ext>
            </a:extLst>
          </p:cNvPr>
          <p:cNvSpPr txBox="1"/>
          <p:nvPr/>
        </p:nvSpPr>
        <p:spPr>
          <a:xfrm>
            <a:off x="118334" y="182880"/>
            <a:ext cx="11940988" cy="62170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b="1" u="sng" dirty="0"/>
              <a:t>Matthew 12: 22-32</a:t>
            </a:r>
          </a:p>
          <a:p>
            <a:endParaRPr lang="en-US" dirty="0"/>
          </a:p>
          <a:p>
            <a:r>
              <a:rPr lang="en-US" sz="2000" dirty="0"/>
              <a:t>22 “Then was brought unto him one possessed with a devil, blind, and dumb: and he healed him, insomuch that the blind and dumb both </a:t>
            </a:r>
            <a:r>
              <a:rPr lang="en-US" sz="2000" dirty="0" err="1"/>
              <a:t>spake</a:t>
            </a:r>
            <a:r>
              <a:rPr lang="en-US" sz="2000" dirty="0"/>
              <a:t> and saw.</a:t>
            </a:r>
          </a:p>
          <a:p>
            <a:r>
              <a:rPr lang="en-US" sz="2000" dirty="0"/>
              <a:t>23 And all the people were amazed, and said, Is not this the son of David?</a:t>
            </a:r>
          </a:p>
          <a:p>
            <a:r>
              <a:rPr lang="en-US" sz="2000" dirty="0"/>
              <a:t>24 But when the Pharisees heard it, they said, This fellow doth not cast out devils, but by Beelzebub the prince of the devils.</a:t>
            </a:r>
          </a:p>
          <a:p>
            <a:r>
              <a:rPr lang="en-US" sz="2000" dirty="0"/>
              <a:t>25 And Jesus knew their thoughts, and said unto them, Every kingdom divided against itself is brought to desolation; and every city or house divided against itself shall not stand:</a:t>
            </a:r>
          </a:p>
          <a:p>
            <a:r>
              <a:rPr lang="en-US" sz="2000" dirty="0"/>
              <a:t>26 And if Satan cast out Satan, he is divided against himself; how shall then his kingdom stand?</a:t>
            </a:r>
          </a:p>
          <a:p>
            <a:r>
              <a:rPr lang="en-US" sz="2000" dirty="0"/>
              <a:t>27 And if I by Beelzebub cast out devils, by whom do your children cast them out? therefore they shall be your judges.</a:t>
            </a:r>
          </a:p>
          <a:p>
            <a:r>
              <a:rPr lang="en-US" sz="2000" dirty="0"/>
              <a:t>28 But if I cast out devils by the Spirit of God, then the kingdom of God is come unto you.</a:t>
            </a:r>
          </a:p>
          <a:p>
            <a:r>
              <a:rPr lang="en-US" sz="2000" dirty="0"/>
              <a:t>29 Or else how can one enter into a strong man's house, and spoil his goods, except he first bind the strong man? and then he will spoil his house.</a:t>
            </a:r>
          </a:p>
          <a:p>
            <a:r>
              <a:rPr lang="en-US" sz="2000" dirty="0"/>
              <a:t>30 He that is not with me is against me; and he that </a:t>
            </a:r>
            <a:r>
              <a:rPr lang="en-US" sz="2000" dirty="0" err="1"/>
              <a:t>gathereth</a:t>
            </a:r>
            <a:r>
              <a:rPr lang="en-US" sz="2000" dirty="0"/>
              <a:t> not with me </a:t>
            </a:r>
            <a:r>
              <a:rPr lang="en-US" sz="2000" dirty="0" err="1"/>
              <a:t>scattereth</a:t>
            </a:r>
            <a:r>
              <a:rPr lang="en-US" sz="2000" dirty="0"/>
              <a:t> abroad.</a:t>
            </a:r>
          </a:p>
          <a:p>
            <a:r>
              <a:rPr lang="en-US" sz="2000" b="1" u="sng" dirty="0">
                <a:solidFill>
                  <a:srgbClr val="FF0000"/>
                </a:solidFill>
              </a:rPr>
              <a:t>31 Wherefore I say unto you, All manner of sin and blasphemy shall be forgiven unto men: but the blasphemy against the Holy Ghost shall not be forgiven unto men.</a:t>
            </a:r>
          </a:p>
          <a:p>
            <a:r>
              <a:rPr lang="en-US" sz="2000" b="1" u="sng" dirty="0">
                <a:solidFill>
                  <a:srgbClr val="FF0000"/>
                </a:solidFill>
              </a:rPr>
              <a:t>32 And whosoever </a:t>
            </a:r>
            <a:r>
              <a:rPr lang="en-US" sz="2000" b="1" u="sng" dirty="0" err="1">
                <a:solidFill>
                  <a:srgbClr val="FF0000"/>
                </a:solidFill>
              </a:rPr>
              <a:t>speaketh</a:t>
            </a:r>
            <a:r>
              <a:rPr lang="en-US" sz="2000" b="1" u="sng" dirty="0">
                <a:solidFill>
                  <a:srgbClr val="FF0000"/>
                </a:solidFill>
              </a:rPr>
              <a:t> a word against the Son of man, it shall be forgiven him: but whosoever </a:t>
            </a:r>
            <a:r>
              <a:rPr lang="en-US" sz="2000" b="1" u="sng" dirty="0" err="1">
                <a:solidFill>
                  <a:srgbClr val="FF0000"/>
                </a:solidFill>
              </a:rPr>
              <a:t>speaketh</a:t>
            </a:r>
            <a:r>
              <a:rPr lang="en-US" sz="2000" b="1" u="sng" dirty="0">
                <a:solidFill>
                  <a:srgbClr val="FF0000"/>
                </a:solidFill>
              </a:rPr>
              <a:t> against the Holy Ghost, it shall not be forgiven him, neither in this world, neither in the world to come.”</a:t>
            </a:r>
          </a:p>
        </p:txBody>
      </p:sp>
    </p:spTree>
    <p:extLst>
      <p:ext uri="{BB962C8B-B14F-4D97-AF65-F5344CB8AC3E}">
        <p14:creationId xmlns:p14="http://schemas.microsoft.com/office/powerpoint/2010/main" val="872375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7FE45D-EFE2-2CE8-2CCE-AC7C6B97CB1A}"/>
              </a:ext>
            </a:extLst>
          </p:cNvPr>
          <p:cNvSpPr txBox="1"/>
          <p:nvPr/>
        </p:nvSpPr>
        <p:spPr>
          <a:xfrm>
            <a:off x="376518" y="268941"/>
            <a:ext cx="10962042" cy="5878532"/>
          </a:xfrm>
          <a:prstGeom prst="rect">
            <a:avLst/>
          </a:prstGeom>
          <a:noFill/>
        </p:spPr>
        <p:txBody>
          <a:bodyPr wrap="square" rtlCol="0">
            <a:spAutoFit/>
          </a:bodyPr>
          <a:lstStyle/>
          <a:p>
            <a:pPr algn="ctr"/>
            <a:r>
              <a:rPr lang="en-US" sz="2400" b="1" u="sng" dirty="0"/>
              <a:t>What Is Blasphemy? </a:t>
            </a:r>
          </a:p>
          <a:p>
            <a:pPr marL="285750" indent="-285750" algn="ctr">
              <a:buFont typeface="Arial" panose="020B0604020202020204" pitchFamily="34" charset="0"/>
              <a:buChar char="•"/>
            </a:pPr>
            <a:r>
              <a:rPr lang="en-US" sz="2400" b="1" u="sng" dirty="0"/>
              <a:t>It Is Slanderous  </a:t>
            </a:r>
          </a:p>
          <a:p>
            <a:pPr marL="285750" indent="-285750" algn="ctr">
              <a:buFont typeface="Arial" panose="020B0604020202020204" pitchFamily="34" charset="0"/>
              <a:buChar char="•"/>
            </a:pPr>
            <a:r>
              <a:rPr lang="en-US" sz="2400" b="1" u="sng" dirty="0"/>
              <a:t>Defiant Speech that is Irreverence and Sacrilege</a:t>
            </a:r>
          </a:p>
          <a:p>
            <a:pPr marL="285750" indent="-285750">
              <a:buFont typeface="Arial" panose="020B0604020202020204" pitchFamily="34" charset="0"/>
              <a:buChar char="•"/>
            </a:pPr>
            <a:endParaRPr lang="en-US" dirty="0"/>
          </a:p>
          <a:p>
            <a:r>
              <a:rPr lang="en-US" sz="2200" dirty="0"/>
              <a:t># 1 -The Pharisees in our three text (Luke 12: 8-10; Mark 3: 22-30; and Matthew 12: 22-32) were ascribing the Power of “The Holy Spirit” as seen as in the works of Jesus to Satan!</a:t>
            </a:r>
          </a:p>
          <a:p>
            <a:r>
              <a:rPr lang="en-US" sz="2200" dirty="0"/>
              <a:t>#2 – They were calling the “Holy Spirit” as an agent of Satan! “…</a:t>
            </a:r>
            <a:r>
              <a:rPr lang="en-US" sz="2200" b="1" u="sng" dirty="0"/>
              <a:t>He  hath Beelzebub, and by the prince of  the </a:t>
            </a:r>
            <a:r>
              <a:rPr lang="en-US" sz="2200" dirty="0"/>
              <a:t>devils </a:t>
            </a:r>
            <a:r>
              <a:rPr lang="en-US" sz="2200" b="1" u="sng" dirty="0"/>
              <a:t>casted he out devils: - Mark 3: 22</a:t>
            </a:r>
          </a:p>
          <a:p>
            <a:r>
              <a:rPr lang="en-US" sz="2200" dirty="0"/>
              <a:t>#3 – They were calling the things  of God – things that are right, good, honorable, and sacred – to the power of Satan!!</a:t>
            </a:r>
          </a:p>
          <a:p>
            <a:r>
              <a:rPr lang="en-US" sz="2200" dirty="0"/>
              <a:t>#4 – This was a Willful, Stubborn, and Arrogant, calling the things of God which was Good “Evil”.  It was inexcusable Then &amp; Inexcusable Today.</a:t>
            </a:r>
          </a:p>
          <a:p>
            <a:endParaRPr lang="en-US" sz="2200" dirty="0"/>
          </a:p>
          <a:p>
            <a:r>
              <a:rPr lang="en-US" sz="2200" b="1" u="sng" dirty="0"/>
              <a:t>As Jesus proclaims in Matthew 12: 32 </a:t>
            </a:r>
            <a:r>
              <a:rPr lang="en-US" sz="2200" dirty="0"/>
              <a:t>– “…And whosoever </a:t>
            </a:r>
            <a:r>
              <a:rPr lang="en-US" sz="2200" dirty="0" err="1"/>
              <a:t>speaketh</a:t>
            </a:r>
            <a:r>
              <a:rPr lang="en-US" sz="2200" dirty="0"/>
              <a:t> a word against the Son of man, it shall be forgiven him: but whosoever </a:t>
            </a:r>
            <a:r>
              <a:rPr lang="en-US" sz="2200" dirty="0" err="1"/>
              <a:t>speaketh</a:t>
            </a:r>
            <a:r>
              <a:rPr lang="en-US" sz="2200" dirty="0"/>
              <a:t> against the Holy Ghost, it shall not be forgiven him, neither in this world, (Jewish </a:t>
            </a:r>
            <a:r>
              <a:rPr lang="en-US" sz="2200" dirty="0" err="1"/>
              <a:t>Disopensation</a:t>
            </a:r>
            <a:r>
              <a:rPr lang="en-US" sz="2200" dirty="0"/>
              <a:t>) neither in the world to come. (Grace &amp; Truth) John 1: 17)</a:t>
            </a:r>
          </a:p>
        </p:txBody>
      </p:sp>
    </p:spTree>
    <p:extLst>
      <p:ext uri="{BB962C8B-B14F-4D97-AF65-F5344CB8AC3E}">
        <p14:creationId xmlns:p14="http://schemas.microsoft.com/office/powerpoint/2010/main" val="1069118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F8F20A-1145-9EC9-53CB-C524CC863FD1}"/>
              </a:ext>
            </a:extLst>
          </p:cNvPr>
          <p:cNvSpPr txBox="1"/>
          <p:nvPr/>
        </p:nvSpPr>
        <p:spPr>
          <a:xfrm>
            <a:off x="193638" y="236668"/>
            <a:ext cx="11618258" cy="400110"/>
          </a:xfrm>
          <a:prstGeom prst="rect">
            <a:avLst/>
          </a:prstGeom>
          <a:noFill/>
        </p:spPr>
        <p:txBody>
          <a:bodyPr wrap="square" rtlCol="0">
            <a:spAutoFit/>
          </a:bodyPr>
          <a:lstStyle/>
          <a:p>
            <a:pPr algn="ctr"/>
            <a:r>
              <a:rPr lang="en-US" sz="2000" b="1" u="sng" dirty="0"/>
              <a:t>The Work Of The Holy Spirit!!!</a:t>
            </a:r>
          </a:p>
        </p:txBody>
      </p:sp>
      <p:sp>
        <p:nvSpPr>
          <p:cNvPr id="3" name="TextBox 2">
            <a:extLst>
              <a:ext uri="{FF2B5EF4-FFF2-40B4-BE49-F238E27FC236}">
                <a16:creationId xmlns:a16="http://schemas.microsoft.com/office/drawing/2014/main" id="{2F348BCE-7045-0E6B-AFA2-48813C01CAFC}"/>
              </a:ext>
            </a:extLst>
          </p:cNvPr>
          <p:cNvSpPr txBox="1"/>
          <p:nvPr/>
        </p:nvSpPr>
        <p:spPr>
          <a:xfrm>
            <a:off x="193638" y="742278"/>
            <a:ext cx="11618258" cy="59093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u="sng" dirty="0"/>
              <a:t>Bear Witness For Christ !!</a:t>
            </a:r>
          </a:p>
          <a:p>
            <a:r>
              <a:rPr lang="en-US" b="1" u="sng" dirty="0"/>
              <a:t>John 15: 26-27 </a:t>
            </a:r>
            <a:r>
              <a:rPr lang="en-US" dirty="0"/>
              <a:t>–   26“But when the Comforter is come, whom I will send unto you from the Father, even the </a:t>
            </a:r>
            <a:r>
              <a:rPr lang="en-US" b="1" u="sng" dirty="0">
                <a:solidFill>
                  <a:srgbClr val="FF0000"/>
                </a:solidFill>
              </a:rPr>
              <a:t>Spirit of truth</a:t>
            </a:r>
            <a:r>
              <a:rPr lang="en-US" dirty="0"/>
              <a:t>, which </a:t>
            </a:r>
            <a:r>
              <a:rPr lang="en-US" dirty="0" err="1"/>
              <a:t>proceedeth</a:t>
            </a:r>
            <a:r>
              <a:rPr lang="en-US" dirty="0"/>
              <a:t> from the Father, he shall testify of me: 27 And ye also shall bear witness, because ye have been with me from the beginning.”</a:t>
            </a:r>
          </a:p>
          <a:p>
            <a:pPr algn="ctr"/>
            <a:r>
              <a:rPr lang="en-US" b="1" u="sng" dirty="0"/>
              <a:t>Convicts the World!!</a:t>
            </a:r>
          </a:p>
          <a:p>
            <a:r>
              <a:rPr lang="en-US" b="1" u="sng" dirty="0"/>
              <a:t>John 16: 7-11 </a:t>
            </a:r>
            <a:r>
              <a:rPr lang="en-US" dirty="0"/>
              <a:t>–”7 Nevertheless I tell you the truth; It is expedient for you that I go away: for if I go not away, </a:t>
            </a:r>
            <a:r>
              <a:rPr lang="en-US" b="1" u="sng" dirty="0">
                <a:solidFill>
                  <a:srgbClr val="FF0000"/>
                </a:solidFill>
              </a:rPr>
              <a:t>the Comforter </a:t>
            </a:r>
            <a:r>
              <a:rPr lang="en-US" dirty="0"/>
              <a:t>will not come unto you; but if I depart, I will send him unto you.  8 And when he is come, he will reprove the world of sin, and of righteousness, and of judgment:  9 Of sin, because they believe not on me;  10 Of righteousness, because I go to my Father, and ye see me no more;  11 Of judgment, because the prince of this world is judged.”</a:t>
            </a:r>
          </a:p>
          <a:p>
            <a:pPr algn="ctr"/>
            <a:r>
              <a:rPr lang="en-US" b="1" u="sng" dirty="0"/>
              <a:t>Reveal Truth &amp; The Will Of God!!</a:t>
            </a:r>
          </a:p>
          <a:p>
            <a:r>
              <a:rPr lang="en-US" b="1" u="sng" dirty="0"/>
              <a:t> John 16: 12-13  “</a:t>
            </a:r>
            <a:r>
              <a:rPr lang="en-US" dirty="0"/>
              <a:t>12 I have yet many things to say unto you, but ye cannot bear them now. 13 Howbeit when he, the Spirit of truth, is come, he will guide you into all truth: for he shall not speak of himself; but whatsoever he shall hear, that shall he speak: and he will shew you things to come.”</a:t>
            </a:r>
          </a:p>
          <a:p>
            <a:endParaRPr lang="en-US" dirty="0"/>
          </a:p>
          <a:p>
            <a:r>
              <a:rPr lang="en-US" b="1" u="sng" dirty="0"/>
              <a:t>1</a:t>
            </a:r>
            <a:r>
              <a:rPr lang="en-US" b="1" u="sng" baseline="30000" dirty="0"/>
              <a:t>st</a:t>
            </a:r>
            <a:r>
              <a:rPr lang="en-US" b="1" u="sng" dirty="0"/>
              <a:t> Corinthians 2: 9-13 – “ </a:t>
            </a:r>
            <a:r>
              <a:rPr lang="en-US" dirty="0"/>
              <a:t>9 But as it is written, Eye hath not seen, nor ear heard, neither have entered into the heart of man, the things which God hath prepared for them that love him.  10 But God hath revealed them unto us by his </a:t>
            </a:r>
            <a:r>
              <a:rPr lang="en-US" b="1" u="sng" dirty="0"/>
              <a:t>Spirit</a:t>
            </a:r>
            <a:r>
              <a:rPr lang="en-US" dirty="0"/>
              <a:t>: </a:t>
            </a:r>
            <a:r>
              <a:rPr lang="en-US" b="1" u="sng" dirty="0"/>
              <a:t>for the Spirit </a:t>
            </a:r>
            <a:r>
              <a:rPr lang="en-US" b="1" u="sng" dirty="0" err="1"/>
              <a:t>searcheth</a:t>
            </a:r>
            <a:r>
              <a:rPr lang="en-US" b="1" u="sng" dirty="0"/>
              <a:t> all things</a:t>
            </a:r>
            <a:r>
              <a:rPr lang="en-US" dirty="0"/>
              <a:t>, yea, the deep things of God.  11 For what man </a:t>
            </a:r>
            <a:r>
              <a:rPr lang="en-US" dirty="0" err="1"/>
              <a:t>knoweth</a:t>
            </a:r>
            <a:r>
              <a:rPr lang="en-US" dirty="0"/>
              <a:t> the things of a man, save the spirit of man which is in him? even so the things of God </a:t>
            </a:r>
            <a:r>
              <a:rPr lang="en-US" dirty="0" err="1"/>
              <a:t>knoweth</a:t>
            </a:r>
            <a:r>
              <a:rPr lang="en-US" dirty="0"/>
              <a:t> no man, but the Spirit of God.  12 Now we have received, not the spirit of the world, but the spirit which is of God; that we might know the things that are freely given to us of God.  13 Which things also we speak, not in the words which man's wisdom </a:t>
            </a:r>
            <a:r>
              <a:rPr lang="en-US" dirty="0" err="1"/>
              <a:t>teacheth</a:t>
            </a:r>
            <a:r>
              <a:rPr lang="en-US" b="1" u="sng" dirty="0"/>
              <a:t>,  but which the Holy Ghost </a:t>
            </a:r>
            <a:r>
              <a:rPr lang="en-US" b="1" u="sng" dirty="0" err="1"/>
              <a:t>teacheth</a:t>
            </a:r>
            <a:r>
              <a:rPr lang="en-US" b="1" u="sng" dirty="0"/>
              <a:t>; comparing spiritual things with spiritual”</a:t>
            </a:r>
            <a:r>
              <a:rPr lang="en-US" dirty="0"/>
              <a:t>.</a:t>
            </a:r>
          </a:p>
        </p:txBody>
      </p:sp>
    </p:spTree>
    <p:extLst>
      <p:ext uri="{BB962C8B-B14F-4D97-AF65-F5344CB8AC3E}">
        <p14:creationId xmlns:p14="http://schemas.microsoft.com/office/powerpoint/2010/main" val="2043923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71B1C2-C393-AF91-BF23-19D1EFED1A17}"/>
              </a:ext>
            </a:extLst>
          </p:cNvPr>
          <p:cNvSpPr txBox="1"/>
          <p:nvPr/>
        </p:nvSpPr>
        <p:spPr>
          <a:xfrm>
            <a:off x="279699" y="182880"/>
            <a:ext cx="11392348" cy="461665"/>
          </a:xfrm>
          <a:prstGeom prst="rect">
            <a:avLst/>
          </a:prstGeom>
          <a:noFill/>
        </p:spPr>
        <p:txBody>
          <a:bodyPr wrap="square" rtlCol="0">
            <a:spAutoFit/>
          </a:bodyPr>
          <a:lstStyle/>
          <a:p>
            <a:pPr algn="ctr"/>
            <a:r>
              <a:rPr lang="en-US" sz="2400" b="1" u="sng" dirty="0"/>
              <a:t>The Holy Spirit Works Through The Word, The Sword Of The Spirit!!!</a:t>
            </a:r>
          </a:p>
        </p:txBody>
      </p:sp>
      <p:sp>
        <p:nvSpPr>
          <p:cNvPr id="3" name="TextBox 2">
            <a:extLst>
              <a:ext uri="{FF2B5EF4-FFF2-40B4-BE49-F238E27FC236}">
                <a16:creationId xmlns:a16="http://schemas.microsoft.com/office/drawing/2014/main" id="{4AD28CF6-3300-F8EF-CC48-8C6B207EAF77}"/>
              </a:ext>
            </a:extLst>
          </p:cNvPr>
          <p:cNvSpPr txBox="1"/>
          <p:nvPr/>
        </p:nvSpPr>
        <p:spPr>
          <a:xfrm>
            <a:off x="193638" y="871369"/>
            <a:ext cx="11478409" cy="529375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600" b="1" u="sng" dirty="0"/>
              <a:t>Ephesians 6: 17 </a:t>
            </a:r>
            <a:r>
              <a:rPr lang="en-US" sz="2600" dirty="0"/>
              <a:t>– “And take the helmet of salvation, and the sword, which is the word of God”</a:t>
            </a:r>
          </a:p>
          <a:p>
            <a:endParaRPr lang="en-US" sz="2600" dirty="0"/>
          </a:p>
          <a:p>
            <a:r>
              <a:rPr lang="en-US" sz="2600" b="1" u="sng" dirty="0"/>
              <a:t>Hebrews 4: 12 </a:t>
            </a:r>
            <a:r>
              <a:rPr lang="en-US" sz="2600" dirty="0"/>
              <a:t>– “12 For the word of God is quick, and powerful, and sharper than any two edged sword, piercing even to the dividing asunder of soul and spirit, and of the joints and marrow, and is a discerner of the thoughts and intents of the heart.</a:t>
            </a:r>
          </a:p>
          <a:p>
            <a:endParaRPr lang="en-US" sz="2600" dirty="0"/>
          </a:p>
          <a:p>
            <a:r>
              <a:rPr lang="en-US" sz="2600" b="1" u="sng" dirty="0"/>
              <a:t>Isaiah 54: 13 </a:t>
            </a:r>
            <a:r>
              <a:rPr lang="en-US" sz="2600" dirty="0"/>
              <a:t>– “All your children shall be taught by the Lord, and great shall be the peace of your children”</a:t>
            </a:r>
          </a:p>
          <a:p>
            <a:endParaRPr lang="en-US" sz="2600" dirty="0"/>
          </a:p>
          <a:p>
            <a:r>
              <a:rPr lang="en-US" sz="2600" b="1" u="sng" dirty="0"/>
              <a:t>Ephesians 1: 17 </a:t>
            </a:r>
            <a:r>
              <a:rPr lang="en-US" sz="2600" dirty="0"/>
              <a:t>- 17 “I keep asking that the God of our Lord Jesus Christ, the glorious Father, may give you the Spirit of wisdom and revelation, so that you may know him better.” </a:t>
            </a:r>
          </a:p>
        </p:txBody>
      </p:sp>
    </p:spTree>
    <p:extLst>
      <p:ext uri="{BB962C8B-B14F-4D97-AF65-F5344CB8AC3E}">
        <p14:creationId xmlns:p14="http://schemas.microsoft.com/office/powerpoint/2010/main" val="4095970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1D4F58-6C6E-7E4A-A767-27D9A2F07627}"/>
              </a:ext>
            </a:extLst>
          </p:cNvPr>
          <p:cNvSpPr txBox="1"/>
          <p:nvPr/>
        </p:nvSpPr>
        <p:spPr>
          <a:xfrm>
            <a:off x="258184" y="236668"/>
            <a:ext cx="11424621" cy="61247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700" b="1" u="sng" dirty="0"/>
              <a:t>John 12: 37-40 </a:t>
            </a:r>
            <a:r>
              <a:rPr lang="en-US" sz="1700" dirty="0"/>
              <a:t>–”37 But though he had done so many miracles before them, yet they believed not on him  38 That the saying of Esaias the prophet might be fulfilled, which he </a:t>
            </a:r>
            <a:r>
              <a:rPr lang="en-US" sz="1700" dirty="0" err="1"/>
              <a:t>spake</a:t>
            </a:r>
            <a:r>
              <a:rPr lang="en-US" sz="1700" dirty="0"/>
              <a:t>, Lord, who hath believed our report? and to whom hath the arm of the Lord been revealed?  39 Therefore they could not believe, because that Esaias said again,  40 He hath </a:t>
            </a:r>
            <a:r>
              <a:rPr lang="en-US" sz="1700" b="1" u="sng" dirty="0"/>
              <a:t>blinded their eyes, and hardened their heart</a:t>
            </a:r>
            <a:r>
              <a:rPr lang="en-US" sz="1700" dirty="0"/>
              <a:t>; that they should not see with their eyes, nor understand with their heart, and be converted, and I should heal them.”</a:t>
            </a:r>
          </a:p>
          <a:p>
            <a:endParaRPr lang="en-US" sz="1700" dirty="0"/>
          </a:p>
          <a:p>
            <a:pPr marL="285750" indent="-285750">
              <a:buFont typeface="Arial" panose="020B0604020202020204" pitchFamily="34" charset="0"/>
              <a:buChar char="•"/>
            </a:pPr>
            <a:r>
              <a:rPr lang="en-US" sz="1700" b="1" u="sng" dirty="0" err="1"/>
              <a:t>Blashemy</a:t>
            </a:r>
            <a:r>
              <a:rPr lang="en-US" sz="1700" b="1" u="sng" dirty="0"/>
              <a:t> against the Holy Spirit </a:t>
            </a:r>
            <a:r>
              <a:rPr lang="en-US" sz="1700" dirty="0"/>
              <a:t>was and is a condition of the </a:t>
            </a:r>
            <a:r>
              <a:rPr lang="en-US" sz="1700" b="1" u="sng" dirty="0">
                <a:solidFill>
                  <a:srgbClr val="FF0000"/>
                </a:solidFill>
              </a:rPr>
              <a:t>“Heart – Mind”, </a:t>
            </a:r>
            <a:r>
              <a:rPr lang="en-US" sz="1700" dirty="0"/>
              <a:t>which led to a willful rejection of God &amp; His Saving Power – Romans 1: 16</a:t>
            </a:r>
          </a:p>
          <a:p>
            <a:pPr marL="285750" indent="-285750">
              <a:buFont typeface="Arial" panose="020B0604020202020204" pitchFamily="34" charset="0"/>
              <a:buChar char="•"/>
            </a:pPr>
            <a:endParaRPr lang="en-US" sz="1700" dirty="0"/>
          </a:p>
          <a:p>
            <a:r>
              <a:rPr lang="en-US" sz="1700" b="1" u="sng" dirty="0"/>
              <a:t>Hebrews 3: 7-13 </a:t>
            </a:r>
            <a:r>
              <a:rPr lang="en-US" sz="1700" dirty="0"/>
              <a:t>– “7 Wherefore (as the Holy Ghost saith, To day if ye will hear his voice,  8 Harden not your hearts, as in the provocation, in the day of temptation in the wilderness:  9 When your fathers tempted me, proved me, and saw my works forty years.  10 Wherefore I was grieved with that generation, and said, They do </a:t>
            </a:r>
            <a:r>
              <a:rPr lang="en-US" sz="1700" dirty="0" err="1"/>
              <a:t>alway</a:t>
            </a:r>
            <a:r>
              <a:rPr lang="en-US" sz="1700" dirty="0"/>
              <a:t> err in their heart; and they have not known my ways.  11 So I </a:t>
            </a:r>
            <a:r>
              <a:rPr lang="en-US" sz="1700" dirty="0" err="1"/>
              <a:t>sware</a:t>
            </a:r>
            <a:r>
              <a:rPr lang="en-US" sz="1700" dirty="0"/>
              <a:t> in my wrath, They shall not enter into my rest.)  12 Take heed, brethren, lest there be in any of you an evil heart of unbelief, in departing from the living God.</a:t>
            </a:r>
          </a:p>
          <a:p>
            <a:endParaRPr lang="en-US" sz="1700" dirty="0"/>
          </a:p>
          <a:p>
            <a:r>
              <a:rPr lang="en-US" sz="1700" b="1" u="sng" dirty="0"/>
              <a:t>Hebrews 10: 26-31 </a:t>
            </a:r>
            <a:r>
              <a:rPr lang="en-US" sz="1700" dirty="0"/>
              <a:t>– “26 For if we sin </a:t>
            </a:r>
            <a:r>
              <a:rPr lang="en-US" sz="1700" dirty="0" err="1"/>
              <a:t>wilfully</a:t>
            </a:r>
            <a:r>
              <a:rPr lang="en-US" sz="1700" dirty="0"/>
              <a:t> after that we have received the knowledge of the truth, there </a:t>
            </a:r>
            <a:r>
              <a:rPr lang="en-US" sz="1700" dirty="0" err="1"/>
              <a:t>remaineth</a:t>
            </a:r>
            <a:r>
              <a:rPr lang="en-US" sz="1700" dirty="0"/>
              <a:t> no more sacrifice for sins,  27 But a certain fearful looking for of judgment and fiery indignation, which shall devour the adversaries.  28 He that despised Moses' law died without mercy under two or three witnesses:  29 Of how much sorer punishment, suppose ye, shall he be thought worthy, who hath trodden under foot the Son of God, and hath counted the blood of the covenant, wherewith he was sanctified, an unholy thing, and hath done despite unto the Spirit of grace?</a:t>
            </a:r>
          </a:p>
          <a:p>
            <a:r>
              <a:rPr lang="en-US" sz="1700" dirty="0"/>
              <a:t>30 For we know him that hath said, Vengeance </a:t>
            </a:r>
            <a:r>
              <a:rPr lang="en-US" sz="1700" dirty="0" err="1"/>
              <a:t>belongeth</a:t>
            </a:r>
            <a:r>
              <a:rPr lang="en-US" sz="1700" dirty="0"/>
              <a:t> unto me, I will recompense, saith the Lord. And again, The Lord shall judge his people.  </a:t>
            </a:r>
            <a:r>
              <a:rPr lang="en-US" sz="1700" b="1" u="sng" dirty="0"/>
              <a:t>31 It is a fearful thing to fall into the hands of the living God.”</a:t>
            </a:r>
          </a:p>
          <a:p>
            <a:endParaRPr lang="en-US" dirty="0"/>
          </a:p>
        </p:txBody>
      </p:sp>
    </p:spTree>
    <p:extLst>
      <p:ext uri="{BB962C8B-B14F-4D97-AF65-F5344CB8AC3E}">
        <p14:creationId xmlns:p14="http://schemas.microsoft.com/office/powerpoint/2010/main" val="746631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0923CD-8B65-CEF1-1C74-7ECE04EECB8A}"/>
              </a:ext>
            </a:extLst>
          </p:cNvPr>
          <p:cNvSpPr txBox="1"/>
          <p:nvPr/>
        </p:nvSpPr>
        <p:spPr>
          <a:xfrm>
            <a:off x="139849" y="182880"/>
            <a:ext cx="11822655" cy="584775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panose="020B0604020202020204" pitchFamily="34" charset="0"/>
              <a:buChar char="•"/>
            </a:pPr>
            <a:r>
              <a:rPr lang="en-US" sz="2200" dirty="0"/>
              <a:t>“If we confess our sins, he is faithful and just to forgive us our sins, and to cleanse us from all unrighteousness”  .</a:t>
            </a:r>
            <a:r>
              <a:rPr lang="en-US" sz="2200" b="1" u="sng" dirty="0"/>
              <a:t>1</a:t>
            </a:r>
            <a:r>
              <a:rPr lang="en-US" sz="2200" b="1" u="sng" baseline="30000" dirty="0"/>
              <a:t>st</a:t>
            </a:r>
            <a:r>
              <a:rPr lang="en-US" sz="2200" b="1" u="sng" dirty="0"/>
              <a:t> John 1: 9</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“For if you forgive other people when they sin against you, your heavenly Father will also forgive you. 15 But if you do not forgive others their sins, your Father will not forgive your sins”. -  </a:t>
            </a:r>
            <a:r>
              <a:rPr lang="en-US" sz="2200" b="1" u="sng" dirty="0"/>
              <a:t>Matthew 6: 14-15</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“forbearing one another, and forgiving one another, if any man have a quarrel against any: even as Christ forgave you, so also do ye”.  </a:t>
            </a:r>
            <a:r>
              <a:rPr lang="en-US" sz="2200" b="1" u="sng" dirty="0"/>
              <a:t>Colossians 3: 13</a:t>
            </a:r>
          </a:p>
          <a:p>
            <a:pPr marL="285750" indent="-285750">
              <a:buFont typeface="Arial" panose="020B0604020202020204" pitchFamily="34" charset="0"/>
              <a:buChar char="•"/>
            </a:pPr>
            <a:endParaRPr lang="en-US" sz="2200" b="1" u="sng" dirty="0"/>
          </a:p>
          <a:p>
            <a:pPr marL="285750" indent="-285750">
              <a:buFont typeface="Arial" panose="020B0604020202020204" pitchFamily="34" charset="0"/>
              <a:buChar char="•"/>
            </a:pPr>
            <a:r>
              <a:rPr lang="en-US" sz="2200" b="1" u="sng" dirty="0"/>
              <a:t>1st Timothy 1: 15-16 </a:t>
            </a:r>
            <a:r>
              <a:rPr lang="en-US" sz="2200" dirty="0"/>
              <a:t>– “15 This is a faithful saying, and worthy of all acceptation, that Christ Jesus came into the world to save sinners; of whom I am chief.</a:t>
            </a:r>
          </a:p>
          <a:p>
            <a:pPr marL="285750" indent="-285750">
              <a:buFont typeface="Arial" panose="020B0604020202020204" pitchFamily="34" charset="0"/>
              <a:buChar char="•"/>
            </a:pPr>
            <a:r>
              <a:rPr lang="en-US" sz="2200" dirty="0"/>
              <a:t>16 Howbeit for this cause I obtained mercy, that in me first Jesus Christ might shew forth all longsuffering, for a pattern to them which should hereafter believe on him to life everlasting.”</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a:t>“And </a:t>
            </a:r>
            <a:r>
              <a:rPr lang="en-US" sz="2200" dirty="0"/>
              <a:t>now why </a:t>
            </a:r>
            <a:r>
              <a:rPr lang="en-US" sz="2200" dirty="0" err="1"/>
              <a:t>tarriest</a:t>
            </a:r>
            <a:r>
              <a:rPr lang="en-US" sz="2200" dirty="0"/>
              <a:t> thou? arise, and be baptized, and wash away thy sins, calling on the name of the Lord.” </a:t>
            </a:r>
            <a:r>
              <a:rPr lang="en-US" sz="2200" b="1" u="sng" dirty="0"/>
              <a:t>Acts 22: 16</a:t>
            </a:r>
          </a:p>
        </p:txBody>
      </p:sp>
    </p:spTree>
    <p:extLst>
      <p:ext uri="{BB962C8B-B14F-4D97-AF65-F5344CB8AC3E}">
        <p14:creationId xmlns:p14="http://schemas.microsoft.com/office/powerpoint/2010/main" val="111936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182</TotalTime>
  <Words>2123</Words>
  <Application>Microsoft Office PowerPoint</Application>
  <PresentationFormat>Widescreen</PresentationFormat>
  <Paragraphs>74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Trebuchet MS</vt:lpstr>
      <vt:lpstr>Office Theme</vt:lpstr>
      <vt:lpstr>Blasphemy Against The Holy Spirit!!!! Luke 12: 8-10; Mark 3: 22-30; Matthew 12: 22-33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Blasphemy Against The Holy Spirit!!!!</dc:title>
  <dc:creator>Al Lyles</dc:creator>
  <cp:lastModifiedBy>Al Lyles</cp:lastModifiedBy>
  <cp:revision>13</cp:revision>
  <dcterms:created xsi:type="dcterms:W3CDTF">2023-04-21T20:59:08Z</dcterms:created>
  <dcterms:modified xsi:type="dcterms:W3CDTF">2023-04-23T12:33:13Z</dcterms:modified>
</cp:coreProperties>
</file>