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84807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70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41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19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238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141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273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8761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78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47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2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53" name="Google Shape;53;p2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8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70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B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rgbClr val="35359D"/>
                </a:gs>
                <a:gs pos="100000">
                  <a:schemeClr val="lt1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A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rgbClr val="4646A1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B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rgbClr val="5555A5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C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E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7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9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9" name="Google Shape;89;p2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rgbClr val="000084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rgbClr val="5555A5"/>
                  </a:gs>
                  <a:gs pos="100000">
                    <a:schemeClr val="lt1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7" name="Google Shape;7;p1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8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70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B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rgbClr val="35359D"/>
                </a:gs>
                <a:gs pos="100000">
                  <a:schemeClr val="lt1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00006A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rgbClr val="4646A1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B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rgbClr val="5555A5"/>
                </a:gs>
                <a:gs pos="100000">
                  <a:schemeClr val="lt1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C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A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6E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D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77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4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000089"/>
                </a:gs>
              </a:gsLst>
              <a:lin ang="1350003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" name="Google Shape;43;p1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44" name="Google Shape;44;p1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rgbClr val="000084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1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rgbClr val="5555A5"/>
                  </a:gs>
                  <a:gs pos="100000">
                    <a:schemeClr val="lt1"/>
                  </a:gs>
                </a:gsLst>
                <a:lin ang="10800025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Google Shape;46;p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990600" y="304800"/>
            <a:ext cx="7239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AND THE CHURCH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04800" y="838200"/>
            <a:ext cx="83058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6:9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…Noah was a just man, perfect in his generations. Noah walked with God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110" name="Google Shape;110;p4"/>
          <p:cNvSpPr txBox="1"/>
          <p:nvPr/>
        </p:nvSpPr>
        <p:spPr>
          <a:xfrm>
            <a:off x="304800" y="1828800"/>
            <a:ext cx="8610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NOAH WAS THE BUILDER OF THE ARK</a:t>
            </a:r>
            <a:endParaRPr dirty="0"/>
          </a:p>
        </p:txBody>
      </p:sp>
      <p:sp>
        <p:nvSpPr>
          <p:cNvPr id="111" name="Google Shape;111;p4"/>
          <p:cNvSpPr txBox="1"/>
          <p:nvPr/>
        </p:nvSpPr>
        <p:spPr>
          <a:xfrm>
            <a:off x="304800" y="2362200"/>
            <a:ext cx="86868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Philippians 2:8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being found in appearance as a man, He humbled Himself and became obedient to </a:t>
            </a:r>
            <a:r>
              <a:rPr lang="en-US" sz="2800" b="1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point of 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death, even the death of the cross.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12" name="Google Shape;112;p4"/>
          <p:cNvSpPr txBox="1"/>
          <p:nvPr/>
        </p:nvSpPr>
        <p:spPr>
          <a:xfrm>
            <a:off x="268287" y="4191000"/>
            <a:ext cx="7809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JESUS WAS THE BUILDER OF THE CHURCH</a:t>
            </a:r>
            <a:endParaRPr/>
          </a:p>
        </p:txBody>
      </p:sp>
      <p:sp>
        <p:nvSpPr>
          <p:cNvPr id="113" name="Google Shape;113;p4"/>
          <p:cNvSpPr txBox="1"/>
          <p:nvPr/>
        </p:nvSpPr>
        <p:spPr>
          <a:xfrm>
            <a:off x="304800" y="4724400"/>
            <a:ext cx="84582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Matthew 16:18 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"And I also say to you that you are Peter, and on this rock </a:t>
            </a:r>
            <a:r>
              <a:rPr lang="en-US" sz="28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will build My church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the gates of Hades shall not prevail against it.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/>
        </p:nvSpPr>
        <p:spPr>
          <a:xfrm>
            <a:off x="381000" y="304800"/>
            <a:ext cx="7848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ONLY ONE ARK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381000" y="914400"/>
            <a:ext cx="5486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ONLY ONE CHURCH</a:t>
            </a:r>
            <a:endParaRPr/>
          </a:p>
        </p:txBody>
      </p:sp>
      <p:sp>
        <p:nvSpPr>
          <p:cNvPr id="120" name="Google Shape;120;p5"/>
          <p:cNvSpPr txBox="1"/>
          <p:nvPr/>
        </p:nvSpPr>
        <p:spPr>
          <a:xfrm>
            <a:off x="381000" y="1600200"/>
            <a:ext cx="83820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Colossians 1:18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He is the head of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body, the church,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who is the beginning, the firstborn from the dead, that in all things He may have the preeminence.</a:t>
            </a:r>
            <a:endParaRPr/>
          </a:p>
        </p:txBody>
      </p:sp>
      <p:sp>
        <p:nvSpPr>
          <p:cNvPr id="121" name="Google Shape;121;p5"/>
          <p:cNvSpPr txBox="1"/>
          <p:nvPr/>
        </p:nvSpPr>
        <p:spPr>
          <a:xfrm>
            <a:off x="381000" y="3429000"/>
            <a:ext cx="8382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4:4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one body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one Spirit, just as you were called in one hope of your calling;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/>
        </p:nvSpPr>
        <p:spPr>
          <a:xfrm>
            <a:off x="381000" y="3048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MATERIAL USED TO BUILD THE ARK</a:t>
            </a:r>
            <a:endParaRPr/>
          </a:p>
        </p:txBody>
      </p:sp>
      <p:sp>
        <p:nvSpPr>
          <p:cNvPr id="127" name="Google Shape;127;p6"/>
          <p:cNvSpPr txBox="1"/>
          <p:nvPr/>
        </p:nvSpPr>
        <p:spPr>
          <a:xfrm>
            <a:off x="381000" y="838200"/>
            <a:ext cx="8458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  6:14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" Make yourself an ark of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gopherwood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8" name="Google Shape;128;p6"/>
          <p:cNvSpPr txBox="1"/>
          <p:nvPr/>
        </p:nvSpPr>
        <p:spPr>
          <a:xfrm>
            <a:off x="381000" y="1524000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MATERIAL USED FOR THE CHURCH</a:t>
            </a:r>
            <a:endParaRPr/>
          </a:p>
        </p:txBody>
      </p:sp>
      <p:sp>
        <p:nvSpPr>
          <p:cNvPr id="129" name="Google Shape;129;p6"/>
          <p:cNvSpPr txBox="1"/>
          <p:nvPr/>
        </p:nvSpPr>
        <p:spPr>
          <a:xfrm>
            <a:off x="381000" y="2057400"/>
            <a:ext cx="81534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2:5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you also, as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living stones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are being built up a spiritual house, a holy priesthood, to offer up spiritual sacrifices acceptable to God through Jesus Christ.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0" name="Google Shape;130;p6"/>
          <p:cNvSpPr txBox="1"/>
          <p:nvPr/>
        </p:nvSpPr>
        <p:spPr>
          <a:xfrm>
            <a:off x="381000" y="4038600"/>
            <a:ext cx="8001000" cy="22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Corinthians 12:12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as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 is one and has many members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all the members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that one body, being many,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are one body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so also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Christ.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by one Spirit we were all baptized into one body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/>
        </p:nvSpPr>
        <p:spPr>
          <a:xfrm>
            <a:off x="381000" y="228600"/>
            <a:ext cx="7848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 HAD ONE WINDOW FOR LIGHT</a:t>
            </a:r>
            <a:endParaRPr/>
          </a:p>
        </p:txBody>
      </p:sp>
      <p:sp>
        <p:nvSpPr>
          <p:cNvPr id="136" name="Google Shape;136;p7"/>
          <p:cNvSpPr txBox="1"/>
          <p:nvPr/>
        </p:nvSpPr>
        <p:spPr>
          <a:xfrm>
            <a:off x="381000" y="9144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Gen. 6:16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"You shall make a window for the ark</a:t>
            </a:r>
            <a:endParaRPr/>
          </a:p>
        </p:txBody>
      </p:sp>
      <p:sp>
        <p:nvSpPr>
          <p:cNvPr id="137" name="Google Shape;137;p7"/>
          <p:cNvSpPr txBox="1"/>
          <p:nvPr/>
        </p:nvSpPr>
        <p:spPr>
          <a:xfrm>
            <a:off x="381000" y="1600200"/>
            <a:ext cx="7467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CHURCH HAS ONE LIGHT</a:t>
            </a:r>
            <a:endParaRPr/>
          </a:p>
        </p:txBody>
      </p:sp>
      <p:sp>
        <p:nvSpPr>
          <p:cNvPr id="138" name="Google Shape;138;p7"/>
          <p:cNvSpPr txBox="1"/>
          <p:nvPr/>
        </p:nvSpPr>
        <p:spPr>
          <a:xfrm>
            <a:off x="381000" y="2116137"/>
            <a:ext cx="8229600" cy="22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8:12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Then Jesus spoke to them again, saying, "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 am the light of the world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He who follows Me shall not walk in darkness, but have the light of life."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7"/>
          <p:cNvSpPr txBox="1"/>
          <p:nvPr/>
        </p:nvSpPr>
        <p:spPr>
          <a:xfrm>
            <a:off x="381000" y="3962400"/>
            <a:ext cx="83820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John 1:7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But if we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walk in the light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He is in the light, we have fellowship with one another, and the blood of Jesus Christ His Son cleanses us from all sin.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/>
        </p:nvSpPr>
        <p:spPr>
          <a:xfrm>
            <a:off x="304800" y="319087"/>
            <a:ext cx="7772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ARK ONLY  HAD ONE DOOR</a:t>
            </a:r>
            <a:endParaRPr/>
          </a:p>
        </p:txBody>
      </p:sp>
      <p:sp>
        <p:nvSpPr>
          <p:cNvPr id="145" name="Google Shape;145;p8"/>
          <p:cNvSpPr txBox="1"/>
          <p:nvPr/>
        </p:nvSpPr>
        <p:spPr>
          <a:xfrm>
            <a:off x="304800" y="928687"/>
            <a:ext cx="8382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Gen. 6:16: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…set the door of the ark in its side.</a:t>
            </a:r>
            <a:endParaRPr/>
          </a:p>
        </p:txBody>
      </p:sp>
      <p:sp>
        <p:nvSpPr>
          <p:cNvPr id="146" name="Google Shape;146;p8"/>
          <p:cNvSpPr txBox="1"/>
          <p:nvPr/>
        </p:nvSpPr>
        <p:spPr>
          <a:xfrm>
            <a:off x="304800" y="1538287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CHURCH ONLY HAS ONE DOOR</a:t>
            </a:r>
            <a:endParaRPr/>
          </a:p>
        </p:txBody>
      </p:sp>
      <p:sp>
        <p:nvSpPr>
          <p:cNvPr id="147" name="Google Shape;147;p8"/>
          <p:cNvSpPr txBox="1"/>
          <p:nvPr/>
        </p:nvSpPr>
        <p:spPr>
          <a:xfrm>
            <a:off x="304800" y="2057400"/>
            <a:ext cx="83058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10:9  "I am the door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If anyone enters by Me, he will be saved, and will go in and out and find pasture.</a:t>
            </a:r>
            <a:endParaRPr/>
          </a:p>
        </p:txBody>
      </p:sp>
      <p:sp>
        <p:nvSpPr>
          <p:cNvPr id="148" name="Google Shape;148;p8"/>
          <p:cNvSpPr txBox="1"/>
          <p:nvPr/>
        </p:nvSpPr>
        <p:spPr>
          <a:xfrm>
            <a:off x="304800" y="3505200"/>
            <a:ext cx="8382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John 14:6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Jesus said to him, "I am the way, the truth, and the life.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No one comes to the Father except through Me.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/>
          <p:nvPr/>
        </p:nvSpPr>
        <p:spPr>
          <a:xfrm>
            <a:off x="381000" y="457200"/>
            <a:ext cx="8458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SAVED WERE ONE FAMILY</a:t>
            </a:r>
            <a:endParaRPr/>
          </a:p>
        </p:txBody>
      </p:sp>
      <p:sp>
        <p:nvSpPr>
          <p:cNvPr id="154" name="Google Shape;154;p9"/>
          <p:cNvSpPr txBox="1"/>
          <p:nvPr/>
        </p:nvSpPr>
        <p:spPr>
          <a:xfrm>
            <a:off x="381000" y="2590800"/>
            <a:ext cx="8534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SAVED TODAY ARE ONE FAMILY</a:t>
            </a:r>
            <a:endParaRPr/>
          </a:p>
        </p:txBody>
      </p:sp>
      <p:sp>
        <p:nvSpPr>
          <p:cNvPr id="155" name="Google Shape;155;p9"/>
          <p:cNvSpPr txBox="1"/>
          <p:nvPr/>
        </p:nvSpPr>
        <p:spPr>
          <a:xfrm>
            <a:off x="381000" y="1066800"/>
            <a:ext cx="80010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7:7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So Noah, with his sons, his wife, and his sons' wives, went into the ark because of the waters of the flood.</a:t>
            </a:r>
            <a:endParaRPr/>
          </a:p>
        </p:txBody>
      </p:sp>
      <p:sp>
        <p:nvSpPr>
          <p:cNvPr id="156" name="Google Shape;156;p9"/>
          <p:cNvSpPr txBox="1"/>
          <p:nvPr/>
        </p:nvSpPr>
        <p:spPr>
          <a:xfrm>
            <a:off x="381000" y="3276600"/>
            <a:ext cx="83058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3: 14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this reason I bow my knees to the Father of our Lord Jesus Christ,  15 from whom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whole family in heaven and earth is named,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/>
          <p:nvPr/>
        </p:nvSpPr>
        <p:spPr>
          <a:xfrm>
            <a:off x="381000" y="228600"/>
            <a:ext cx="8001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SALVATION WAS FOUND IN THE ARK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381000" y="762000"/>
            <a:ext cx="82296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3:20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…Then once the Divine longsuffering waited in the days of Noah, while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ark was being prepared, in which a few, that is,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eight souls, were saved through water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381000" y="2667000"/>
            <a:ext cx="8229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SALVATION IS FOUND IN THE CHURCH</a:t>
            </a:r>
            <a:endParaRPr/>
          </a:p>
        </p:txBody>
      </p:sp>
      <p:sp>
        <p:nvSpPr>
          <p:cNvPr id="164" name="Google Shape;164;p10"/>
          <p:cNvSpPr txBox="1"/>
          <p:nvPr/>
        </p:nvSpPr>
        <p:spPr>
          <a:xfrm>
            <a:off x="381000" y="3200400"/>
            <a:ext cx="8153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Ephesians 5:23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 He is the Savior of the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body.</a:t>
            </a:r>
            <a:r>
              <a:rPr lang="en-US" sz="28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5" name="Google Shape;165;p10"/>
          <p:cNvSpPr txBox="1"/>
          <p:nvPr/>
        </p:nvSpPr>
        <p:spPr>
          <a:xfrm>
            <a:off x="381000" y="3733800"/>
            <a:ext cx="80010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Corinthians 12:13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by one Spirit we were all baptized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into one body </a:t>
            </a:r>
            <a:endParaRPr/>
          </a:p>
        </p:txBody>
      </p:sp>
      <p:sp>
        <p:nvSpPr>
          <p:cNvPr id="166" name="Google Shape;166;p10"/>
          <p:cNvSpPr txBox="1"/>
          <p:nvPr/>
        </p:nvSpPr>
        <p:spPr>
          <a:xfrm>
            <a:off x="381000" y="4648200"/>
            <a:ext cx="84582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Peter 3:21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is also an antitype which now saves us --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baptism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(not the removal of the filth of the flesh, but the answer of a good conscience toward God)…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/>
        </p:nvSpPr>
        <p:spPr>
          <a:xfrm>
            <a:off x="381000" y="533400"/>
            <a:ext cx="7924800" cy="47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Genesis 7:21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all flesh died that moved on the earth: birds and cattle and beasts and every creeping thing that creeps on the earth, and every man.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22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in whose nostrils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breath of the spirit of life, all that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dry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land,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died.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 He destroyed all living things which were on the face of the ground: both man and cattle, creeping thing and bird of the air. They were destroyed from the earth. Only Noah and those who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him in the ark remained </a:t>
            </a: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alive.</a:t>
            </a:r>
            <a:endParaRPr/>
          </a:p>
        </p:txBody>
      </p:sp>
      <p:sp>
        <p:nvSpPr>
          <p:cNvPr id="172" name="Google Shape;172;p11"/>
          <p:cNvSpPr txBox="1"/>
          <p:nvPr/>
        </p:nvSpPr>
        <p:spPr>
          <a:xfrm>
            <a:off x="381000" y="5486400"/>
            <a:ext cx="80772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OUTSIDE THE ARK WERE LOST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0077"/>
            </a:gs>
          </a:gsLst>
          <a:lin ang="13500032" scaled="0"/>
        </a:gra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/>
        </p:nvSpPr>
        <p:spPr>
          <a:xfrm>
            <a:off x="304800" y="914400"/>
            <a:ext cx="8229600" cy="3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 Thessalonians 1:7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when the Lord Jesus is revealed from heaven with His mighty angels,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flaming fire taking vengeance on those who do not know God, and on those who do not obey the gospel of our Lord Jesus Christ.  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These shall be punished with everlasting destruction from the presence of the Lord and from the glory of His power,</a:t>
            </a:r>
            <a:endParaRPr/>
          </a:p>
        </p:txBody>
      </p:sp>
      <p:sp>
        <p:nvSpPr>
          <p:cNvPr id="178" name="Google Shape;178;p12"/>
          <p:cNvSpPr txBox="1"/>
          <p:nvPr/>
        </p:nvSpPr>
        <p:spPr>
          <a:xfrm>
            <a:off x="228600" y="381000"/>
            <a:ext cx="89154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FOUND OUTSIDE THE CHURCH ARE LOST</a:t>
            </a:r>
            <a:endParaRPr/>
          </a:p>
        </p:txBody>
      </p:sp>
      <p:sp>
        <p:nvSpPr>
          <p:cNvPr id="179" name="Google Shape;179;p12"/>
          <p:cNvSpPr txBox="1"/>
          <p:nvPr/>
        </p:nvSpPr>
        <p:spPr>
          <a:xfrm>
            <a:off x="304800" y="4495800"/>
            <a:ext cx="80772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Rev. 14:11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…"And the smoke of their torment ascends forever and ever; and they have no rest day or night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default">
      <a:dk1>
        <a:srgbClr val="FFFFFF"/>
      </a:dk1>
      <a:lt1>
        <a:srgbClr val="000099"/>
      </a:lt1>
      <a:dk2>
        <a:srgbClr val="FFFFFF"/>
      </a:dk2>
      <a:lt2>
        <a:srgbClr val="000080"/>
      </a:lt2>
      <a:accent1>
        <a:srgbClr val="3366FF"/>
      </a:accent1>
      <a:accent2>
        <a:srgbClr val="7B46D0"/>
      </a:accent2>
      <a:accent3>
        <a:srgbClr val="000099"/>
      </a:accent3>
      <a:accent4>
        <a:srgbClr val="3366FF"/>
      </a:accent4>
      <a:accent5>
        <a:srgbClr val="7B46D0"/>
      </a:accent5>
      <a:accent6>
        <a:srgbClr val="000099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853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 Park</dc:creator>
  <cp:lastModifiedBy>aldographics@yahoo.com</cp:lastModifiedBy>
  <cp:revision>2</cp:revision>
  <dcterms:modified xsi:type="dcterms:W3CDTF">2019-03-27T14:45:59Z</dcterms:modified>
</cp:coreProperties>
</file>