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9" r:id="rId3"/>
    <p:sldId id="257" r:id="rId4"/>
    <p:sldId id="260" r:id="rId5"/>
    <p:sldId id="258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2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9BE1B6-37CA-49EA-84DB-CAA5506ACE15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80A23B-602C-4363-BA12-F05E456DD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882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80A23B-602C-4363-BA12-F05E456DD55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143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E83ED-DA90-45BC-A4A3-353BE45425E9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7758F08-89D2-4873-95CC-C1947832FD2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E83ED-DA90-45BC-A4A3-353BE45425E9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58F08-89D2-4873-95CC-C1947832FD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E83ED-DA90-45BC-A4A3-353BE45425E9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58F08-89D2-4873-95CC-C1947832FD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E83ED-DA90-45BC-A4A3-353BE45425E9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58F08-89D2-4873-95CC-C1947832FD2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E83ED-DA90-45BC-A4A3-353BE45425E9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7758F08-89D2-4873-95CC-C1947832FD2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E83ED-DA90-45BC-A4A3-353BE45425E9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58F08-89D2-4873-95CC-C1947832FD2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E83ED-DA90-45BC-A4A3-353BE45425E9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58F08-89D2-4873-95CC-C1947832FD2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E83ED-DA90-45BC-A4A3-353BE45425E9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58F08-89D2-4873-95CC-C1947832FD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E83ED-DA90-45BC-A4A3-353BE45425E9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58F08-89D2-4873-95CC-C1947832FD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E83ED-DA90-45BC-A4A3-353BE45425E9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58F08-89D2-4873-95CC-C1947832FD2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E83ED-DA90-45BC-A4A3-353BE45425E9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7758F08-89D2-4873-95CC-C1947832FD2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17E83ED-DA90-45BC-A4A3-353BE45425E9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7758F08-89D2-4873-95CC-C1947832FD2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533400"/>
          </a:xfrm>
        </p:spPr>
        <p:txBody>
          <a:bodyPr/>
          <a:lstStyle/>
          <a:p>
            <a:r>
              <a:rPr lang="en-US" b="1" dirty="0" smtClean="0"/>
              <a:t>John 6:15, 24-26, 66</a:t>
            </a: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1505930"/>
            <a:ext cx="8991600" cy="1470025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Why Jesus Disappoints Many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544989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3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8001000" cy="4572000"/>
          </a:xfrm>
        </p:spPr>
        <p:txBody>
          <a:bodyPr/>
          <a:lstStyle/>
          <a:p>
            <a:r>
              <a:rPr lang="en-US" dirty="0" smtClean="0"/>
              <a:t>Jesus will disappoint those who try to come on their own terms</a:t>
            </a:r>
          </a:p>
          <a:p>
            <a:r>
              <a:rPr lang="en-US" dirty="0" smtClean="0"/>
              <a:t>Jesus will NOT disappoint if surrender to His terms</a:t>
            </a:r>
          </a:p>
          <a:p>
            <a:pPr lvl="1"/>
            <a:r>
              <a:rPr lang="en-US" dirty="0" smtClean="0"/>
              <a:t>Luke 11:28; John 13:17; Luke 22:42, 43</a:t>
            </a:r>
          </a:p>
          <a:p>
            <a:r>
              <a:rPr lang="en-US" dirty="0" smtClean="0"/>
              <a:t>Jesus will NOT disappoint those who trust in His promises</a:t>
            </a:r>
          </a:p>
          <a:p>
            <a:pPr lvl="1"/>
            <a:r>
              <a:rPr lang="en-US" dirty="0" smtClean="0"/>
              <a:t>If you obey the gospel, your sins will be washed away</a:t>
            </a:r>
          </a:p>
          <a:p>
            <a:pPr lvl="1"/>
            <a:r>
              <a:rPr lang="en-US" dirty="0" smtClean="0"/>
              <a:t>If you continue in faithful service, you will receive the crown</a:t>
            </a:r>
          </a:p>
          <a:p>
            <a:pPr lvl="1"/>
            <a:r>
              <a:rPr lang="en-US" dirty="0" smtClean="0"/>
              <a:t>If you seek the kingdom first, you will receive life’s necessities</a:t>
            </a:r>
          </a:p>
          <a:p>
            <a:pPr lvl="1"/>
            <a:r>
              <a:rPr lang="en-US" dirty="0" smtClean="0"/>
              <a:t>If you walk in the light you will be cleansed of your sins when you confess your sins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342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John 6:15, 24-26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05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1"/>
                </a:solidFill>
              </a:rPr>
              <a:t>15</a:t>
            </a:r>
            <a:r>
              <a:rPr lang="en-US" b="1" dirty="0" smtClean="0"/>
              <a:t>  When </a:t>
            </a:r>
            <a:r>
              <a:rPr lang="en-US" b="1" dirty="0"/>
              <a:t>Jesus therefore perceived that they would come and take him by force, to make him a king, he departed again into a mountain himself alone</a:t>
            </a:r>
            <a:r>
              <a:rPr lang="en-US" b="1" dirty="0" smtClean="0"/>
              <a:t>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1"/>
                </a:solidFill>
              </a:rPr>
              <a:t>24</a:t>
            </a:r>
            <a:r>
              <a:rPr lang="en-US" b="1" dirty="0" smtClean="0"/>
              <a:t> the </a:t>
            </a:r>
            <a:r>
              <a:rPr lang="en-US" b="1" dirty="0"/>
              <a:t>people therefore saw that Jesus was not there, neither his disciples, they also took shipping, and came to Capernaum, seeking for </a:t>
            </a:r>
            <a:r>
              <a:rPr lang="en-US" b="1" dirty="0" smtClean="0"/>
              <a:t>Jesus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1"/>
                </a:solidFill>
              </a:rPr>
              <a:t>25</a:t>
            </a:r>
            <a:r>
              <a:rPr lang="en-US" b="1" dirty="0" smtClean="0"/>
              <a:t> And </a:t>
            </a:r>
            <a:r>
              <a:rPr lang="en-US" b="1" dirty="0"/>
              <a:t>when they had found him on the other side of the sea, they said unto him, Rabbi, when </a:t>
            </a:r>
            <a:r>
              <a:rPr lang="en-US" b="1" dirty="0" err="1"/>
              <a:t>camest</a:t>
            </a:r>
            <a:r>
              <a:rPr lang="en-US" b="1" dirty="0"/>
              <a:t> thou hither?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chemeClr val="accent1"/>
                </a:solidFill>
              </a:rPr>
              <a:t>26 </a:t>
            </a:r>
            <a:r>
              <a:rPr lang="en-US" b="1" dirty="0" smtClean="0"/>
              <a:t>Jesus </a:t>
            </a:r>
            <a:r>
              <a:rPr lang="en-US" b="1" dirty="0"/>
              <a:t>answered them and said, Verily, verily, I say unto you, Ye seek me, not because ye saw the miracles, but because ye did eat of the loaves, and were </a:t>
            </a:r>
            <a:r>
              <a:rPr lang="en-US" b="1" dirty="0" smtClean="0"/>
              <a:t>filled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1"/>
                </a:solidFill>
              </a:rPr>
              <a:t>66</a:t>
            </a:r>
            <a:r>
              <a:rPr lang="en-US" b="1" dirty="0"/>
              <a:t> From that time many of his disciples went back, and walked no more with him.</a:t>
            </a:r>
          </a:p>
        </p:txBody>
      </p:sp>
    </p:spTree>
    <p:extLst>
      <p:ext uri="{BB962C8B-B14F-4D97-AF65-F5344CB8AC3E}">
        <p14:creationId xmlns:p14="http://schemas.microsoft.com/office/powerpoint/2010/main" val="3575018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143000"/>
            <a:ext cx="7924800" cy="38862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Jesus did not come to please &amp; pacify men</a:t>
            </a:r>
          </a:p>
          <a:p>
            <a:pPr lvl="1"/>
            <a:r>
              <a:rPr lang="en-US" dirty="0" smtClean="0"/>
              <a:t>Cf. Galatians 1:10</a:t>
            </a:r>
          </a:p>
          <a:p>
            <a:r>
              <a:rPr lang="en-US" dirty="0" smtClean="0"/>
              <a:t>Jesus came to seek &amp; save the lost</a:t>
            </a:r>
          </a:p>
          <a:p>
            <a:pPr lvl="1"/>
            <a:r>
              <a:rPr lang="en-US" dirty="0" smtClean="0"/>
              <a:t>Luke 19:10; John 3:16</a:t>
            </a:r>
          </a:p>
          <a:p>
            <a:r>
              <a:rPr lang="en-US" dirty="0" smtClean="0"/>
              <a:t>Many were not please with Jesus during His personal ministry</a:t>
            </a:r>
          </a:p>
          <a:p>
            <a:pPr lvl="1"/>
            <a:r>
              <a:rPr lang="en-US" dirty="0" smtClean="0"/>
              <a:t>Some wanted an earthly king</a:t>
            </a:r>
          </a:p>
          <a:p>
            <a:pPr lvl="2"/>
            <a:r>
              <a:rPr lang="en-US" dirty="0" smtClean="0"/>
              <a:t>John 6:15; 18:36</a:t>
            </a:r>
          </a:p>
          <a:p>
            <a:pPr lvl="1"/>
            <a:r>
              <a:rPr lang="en-US" dirty="0" smtClean="0"/>
              <a:t>Some wanted physical food</a:t>
            </a:r>
          </a:p>
          <a:p>
            <a:pPr lvl="2"/>
            <a:r>
              <a:rPr lang="en-US" dirty="0" smtClean="0"/>
              <a:t>John 6:26-37, 53-66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5105400"/>
            <a:ext cx="777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20040" lvl="1" indent="0" algn="ctr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Those Who Seek Jesus for the Wrong Reason are Disappointed!</a:t>
            </a:r>
          </a:p>
        </p:txBody>
      </p:sp>
    </p:spTree>
    <p:extLst>
      <p:ext uri="{BB962C8B-B14F-4D97-AF65-F5344CB8AC3E}">
        <p14:creationId xmlns:p14="http://schemas.microsoft.com/office/powerpoint/2010/main" val="842262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828800"/>
            <a:ext cx="7772400" cy="15240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800" b="1" dirty="0" smtClean="0"/>
              <a:t>Some Reasons Why Many Are Disappoint With Jesus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891650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8153400" cy="1143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b="1" dirty="0" smtClean="0"/>
              <a:t>Jesus is Not Anyone's Personal Pawn</a:t>
            </a:r>
            <a:br>
              <a:rPr lang="en-US" b="1" dirty="0" smtClean="0"/>
            </a:br>
            <a:r>
              <a:rPr lang="en-US" sz="2200" b="1" dirty="0" smtClean="0">
                <a:solidFill>
                  <a:srgbClr val="FF0000"/>
                </a:solidFill>
              </a:rPr>
              <a:t>John 12:2-6; James 4:3</a:t>
            </a:r>
            <a:endParaRPr lang="en-US" sz="2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292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sz="2800" dirty="0" smtClean="0"/>
              <a:t>Many seek Christ for “pernicious ways”.</a:t>
            </a:r>
          </a:p>
          <a:p>
            <a:pPr lvl="1"/>
            <a:r>
              <a:rPr lang="en-US" sz="2800" b="1" u="sng" dirty="0" smtClean="0"/>
              <a:t>2 Peter 2:3 </a:t>
            </a:r>
            <a:r>
              <a:rPr lang="en-US" sz="2800" dirty="0" smtClean="0"/>
              <a:t>– “…by reason of whom the way if truth shall be spoken evil”.</a:t>
            </a:r>
          </a:p>
          <a:p>
            <a:r>
              <a:rPr lang="en-US" sz="2800" dirty="0" smtClean="0"/>
              <a:t>Many seek Christ for socializing &amp; enjoyment</a:t>
            </a:r>
          </a:p>
          <a:p>
            <a:pPr lvl="1"/>
            <a:r>
              <a:rPr lang="en-US" sz="2800" dirty="0" smtClean="0"/>
              <a:t>Love constant attention</a:t>
            </a:r>
          </a:p>
          <a:p>
            <a:pPr lvl="1"/>
            <a:r>
              <a:rPr lang="en-US" sz="2800" dirty="0" smtClean="0"/>
              <a:t>See the church as a club or social organization</a:t>
            </a:r>
          </a:p>
          <a:p>
            <a:r>
              <a:rPr lang="en-US" sz="2800" dirty="0" smtClean="0"/>
              <a:t>For some it is like an insurance policy</a:t>
            </a:r>
          </a:p>
          <a:p>
            <a:pPr lvl="1"/>
            <a:r>
              <a:rPr lang="en-US" sz="2800" dirty="0" smtClean="0"/>
              <a:t>Don’t really want it, but have it if just in case they need it</a:t>
            </a:r>
          </a:p>
          <a:p>
            <a:pPr marL="320040" lvl="1" indent="0" algn="ctr">
              <a:buNone/>
            </a:pPr>
            <a:r>
              <a:rPr lang="en-US" sz="3200" b="1" dirty="0" smtClean="0">
                <a:solidFill>
                  <a:srgbClr val="FF0000"/>
                </a:solidFill>
              </a:rPr>
              <a:t>Are You </a:t>
            </a:r>
            <a:r>
              <a:rPr lang="en-US" sz="3200" b="1" dirty="0">
                <a:solidFill>
                  <a:srgbClr val="FF0000"/>
                </a:solidFill>
              </a:rPr>
              <a:t>S</a:t>
            </a:r>
            <a:r>
              <a:rPr lang="en-US" sz="3200" b="1" dirty="0" smtClean="0">
                <a:solidFill>
                  <a:srgbClr val="FF0000"/>
                </a:solidFill>
              </a:rPr>
              <a:t>eeking the Spiritual or the </a:t>
            </a:r>
            <a:r>
              <a:rPr lang="en-US" sz="3200" b="1" dirty="0">
                <a:solidFill>
                  <a:srgbClr val="FF0000"/>
                </a:solidFill>
              </a:rPr>
              <a:t>P</a:t>
            </a:r>
            <a:r>
              <a:rPr lang="en-US" sz="3200" b="1" dirty="0" smtClean="0">
                <a:solidFill>
                  <a:srgbClr val="FF0000"/>
                </a:solidFill>
              </a:rPr>
              <a:t>hysical?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019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8153400" cy="1143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b="1" dirty="0" smtClean="0"/>
              <a:t>Jesus Came To Man </a:t>
            </a:r>
            <a:r>
              <a:rPr lang="en-US" b="1" smtClean="0"/>
              <a:t>With Purpose!!!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200" b="1" dirty="0" smtClean="0">
                <a:solidFill>
                  <a:srgbClr val="FF0000"/>
                </a:solidFill>
              </a:rPr>
              <a:t>Matthew 11:28-30</a:t>
            </a:r>
            <a:endParaRPr lang="en-US" sz="2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8006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dirty="0" smtClean="0"/>
              <a:t>Many expect Jesus to come into there heart but on their condition.</a:t>
            </a:r>
            <a:endParaRPr lang="en-US" dirty="0"/>
          </a:p>
          <a:p>
            <a:r>
              <a:rPr lang="en-US" dirty="0" smtClean="0"/>
              <a:t>Man must come to Jesus through obedience to the Gospel</a:t>
            </a:r>
          </a:p>
          <a:p>
            <a:pPr lvl="1"/>
            <a:r>
              <a:rPr lang="en-US" dirty="0" smtClean="0"/>
              <a:t>Saul (Paul) told to arise &amp; be baptized - </a:t>
            </a:r>
            <a:r>
              <a:rPr lang="en-US" b="1" dirty="0" smtClean="0">
                <a:solidFill>
                  <a:srgbClr val="FF0000"/>
                </a:solidFill>
              </a:rPr>
              <a:t>Acts 22:16</a:t>
            </a:r>
          </a:p>
          <a:p>
            <a:r>
              <a:rPr lang="en-US" dirty="0" smtClean="0"/>
              <a:t>Jesus set various conditions in coming to Him</a:t>
            </a:r>
          </a:p>
          <a:p>
            <a:pPr lvl="1"/>
            <a:r>
              <a:rPr lang="en-US" dirty="0" smtClean="0"/>
              <a:t>Luke 14:26; John 5:40, 6:44</a:t>
            </a:r>
          </a:p>
          <a:p>
            <a:r>
              <a:rPr lang="en-US" dirty="0" smtClean="0"/>
              <a:t>Coming to Jesus involves…</a:t>
            </a:r>
          </a:p>
          <a:p>
            <a:pPr lvl="1"/>
            <a:r>
              <a:rPr lang="en-US" b="1" dirty="0" smtClean="0"/>
              <a:t>Answering His universal invitation </a:t>
            </a:r>
            <a:r>
              <a:rPr lang="en-US" dirty="0" smtClean="0"/>
              <a:t>- Matthew 11:28-30</a:t>
            </a:r>
          </a:p>
          <a:p>
            <a:pPr lvl="1"/>
            <a:r>
              <a:rPr lang="en-US" b="1" dirty="0" smtClean="0"/>
              <a:t>Action</a:t>
            </a:r>
            <a:r>
              <a:rPr lang="en-US" dirty="0" smtClean="0"/>
              <a:t> - Must </a:t>
            </a:r>
            <a:r>
              <a:rPr lang="en-US" b="1" i="1" dirty="0" smtClean="0"/>
              <a:t>“take my yoke” </a:t>
            </a:r>
            <a:r>
              <a:rPr lang="en-US" dirty="0" smtClean="0"/>
              <a:t>Matt. 11:29; 1 Timothy 2:3-5</a:t>
            </a:r>
          </a:p>
          <a:p>
            <a:pPr marL="320040" lvl="1" indent="0" algn="ctr">
              <a:buNone/>
            </a:pPr>
            <a:endParaRPr lang="en-US" sz="3200" dirty="0" smtClean="0">
              <a:solidFill>
                <a:srgbClr val="FF0000"/>
              </a:solidFill>
            </a:endParaRPr>
          </a:p>
          <a:p>
            <a:pPr marL="320040" lvl="1" indent="0" algn="ctr">
              <a:buNone/>
            </a:pPr>
            <a:r>
              <a:rPr lang="en-US" sz="3200" b="1" dirty="0" smtClean="0">
                <a:solidFill>
                  <a:srgbClr val="FF0000"/>
                </a:solidFill>
              </a:rPr>
              <a:t>Have You Come To Jesus?</a:t>
            </a:r>
          </a:p>
          <a:p>
            <a:pPr lvl="1"/>
            <a:endParaRPr lang="en-US" b="1" i="1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74775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8153400" cy="1143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b="1" dirty="0" smtClean="0"/>
              <a:t>Many Expect Earthly Equity</a:t>
            </a:r>
            <a:br>
              <a:rPr lang="en-US" b="1" dirty="0" smtClean="0"/>
            </a:br>
            <a:r>
              <a:rPr lang="en-US" sz="2200" b="1" dirty="0" smtClean="0">
                <a:solidFill>
                  <a:srgbClr val="FF0000"/>
                </a:solidFill>
              </a:rPr>
              <a:t>Luke 12:13-15</a:t>
            </a:r>
            <a:endParaRPr lang="en-US" sz="2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8001000" cy="4572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Jesus did not promise His disciples fair treatment</a:t>
            </a:r>
          </a:p>
          <a:p>
            <a:pPr lvl="1"/>
            <a:r>
              <a:rPr lang="en-US" dirty="0" smtClean="0"/>
              <a:t>1 Corinthians 6:7-8</a:t>
            </a:r>
          </a:p>
          <a:p>
            <a:r>
              <a:rPr lang="en-US" dirty="0" smtClean="0"/>
              <a:t>He taught them they would be miss-treated</a:t>
            </a:r>
          </a:p>
          <a:p>
            <a:pPr lvl="1"/>
            <a:r>
              <a:rPr lang="en-US" dirty="0" smtClean="0"/>
              <a:t>Matthew 10:16-23; 1 Peter 2:20</a:t>
            </a:r>
          </a:p>
          <a:p>
            <a:r>
              <a:rPr lang="en-US" dirty="0" smtClean="0"/>
              <a:t>Warned that poverty would always be present</a:t>
            </a:r>
          </a:p>
          <a:p>
            <a:pPr lvl="1"/>
            <a:r>
              <a:rPr lang="en-US" dirty="0" smtClean="0"/>
              <a:t>John 12:8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</a:t>
            </a:r>
            <a:r>
              <a:rPr lang="en-US" dirty="0" smtClean="0"/>
              <a:t>e must be willing to serve Christ, come what may</a:t>
            </a:r>
          </a:p>
          <a:p>
            <a:pPr lvl="1"/>
            <a:r>
              <a:rPr lang="en-US" dirty="0" smtClean="0"/>
              <a:t>Acts 9:16; Philippians 1:29; 1 Peter 2:20; 3:14, 17</a:t>
            </a:r>
          </a:p>
          <a:p>
            <a:pPr marL="320040" lvl="1" indent="0">
              <a:buNone/>
            </a:pPr>
            <a:endParaRPr lang="en-US" dirty="0" smtClean="0"/>
          </a:p>
          <a:p>
            <a:pPr marL="320040" lvl="1" indent="0"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Are You </a:t>
            </a:r>
            <a:r>
              <a:rPr lang="en-US" sz="2800" b="1" dirty="0">
                <a:solidFill>
                  <a:srgbClr val="FF0000"/>
                </a:solidFill>
              </a:rPr>
              <a:t>W</a:t>
            </a:r>
            <a:r>
              <a:rPr lang="en-US" sz="2800" b="1" dirty="0" smtClean="0">
                <a:solidFill>
                  <a:srgbClr val="FF0000"/>
                </a:solidFill>
              </a:rPr>
              <a:t>illing to Suffer for Righteousness </a:t>
            </a:r>
            <a:r>
              <a:rPr lang="en-US" sz="2800" b="1" dirty="0">
                <a:solidFill>
                  <a:srgbClr val="FF0000"/>
                </a:solidFill>
              </a:rPr>
              <a:t>S</a:t>
            </a:r>
            <a:r>
              <a:rPr lang="en-US" sz="2800" b="1" dirty="0" smtClean="0">
                <a:solidFill>
                  <a:srgbClr val="FF0000"/>
                </a:solidFill>
              </a:rPr>
              <a:t>ake?</a:t>
            </a:r>
          </a:p>
        </p:txBody>
      </p:sp>
    </p:spTree>
    <p:extLst>
      <p:ext uri="{BB962C8B-B14F-4D97-AF65-F5344CB8AC3E}">
        <p14:creationId xmlns:p14="http://schemas.microsoft.com/office/powerpoint/2010/main" val="3488397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8153400" cy="1143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Jesus Will Not Set Up a Earthly Utopia</a:t>
            </a:r>
            <a:br>
              <a:rPr lang="en-US" b="1" dirty="0" smtClean="0"/>
            </a:br>
            <a:r>
              <a:rPr lang="en-US" sz="2200" b="1" dirty="0" smtClean="0">
                <a:solidFill>
                  <a:srgbClr val="FF0000"/>
                </a:solidFill>
              </a:rPr>
              <a:t>John 16:33; 1 John 5:4</a:t>
            </a:r>
            <a:endParaRPr lang="en-US" sz="2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8001000" cy="51054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He did not promise to solve all of our earthly problems</a:t>
            </a:r>
          </a:p>
          <a:p>
            <a:pPr lvl="1"/>
            <a:r>
              <a:rPr lang="en-US" dirty="0" smtClean="0"/>
              <a:t>There will be no temptation free life - 1 Corinthians 10:13</a:t>
            </a:r>
          </a:p>
          <a:p>
            <a:pPr lvl="1"/>
            <a:r>
              <a:rPr lang="en-US" dirty="0" smtClean="0"/>
              <a:t>There will be no problem-free church - 1 Corinthians 11:19</a:t>
            </a:r>
          </a:p>
          <a:p>
            <a:pPr lvl="1"/>
            <a:r>
              <a:rPr lang="en-US" dirty="0" smtClean="0"/>
              <a:t>There will be persecutions - Matt. 5:10-12; 2 Timothy 3:12</a:t>
            </a:r>
          </a:p>
          <a:p>
            <a:r>
              <a:rPr lang="en-US" dirty="0" smtClean="0"/>
              <a:t>He does promise support - Hebrews 4:15-16</a:t>
            </a:r>
          </a:p>
          <a:p>
            <a:pPr lvl="1"/>
            <a:r>
              <a:rPr lang="en-US" dirty="0" smtClean="0"/>
              <a:t>Did not remove Paul’s </a:t>
            </a:r>
            <a:r>
              <a:rPr lang="en-US" b="1" i="1" dirty="0" smtClean="0"/>
              <a:t>“thorn in the flesh” </a:t>
            </a:r>
            <a:r>
              <a:rPr lang="en-US" dirty="0" smtClean="0"/>
              <a:t>but supplied grace</a:t>
            </a:r>
          </a:p>
          <a:p>
            <a:pPr lvl="2"/>
            <a:r>
              <a:rPr lang="en-US" dirty="0"/>
              <a:t>2</a:t>
            </a:r>
            <a:r>
              <a:rPr lang="en-US" dirty="0" smtClean="0"/>
              <a:t> Corinthians 12:7-10</a:t>
            </a:r>
          </a:p>
          <a:p>
            <a:pPr lvl="1"/>
            <a:r>
              <a:rPr lang="en-US" dirty="0" smtClean="0"/>
              <a:t>He will not remove trouble but will go with us through it</a:t>
            </a:r>
          </a:p>
          <a:p>
            <a:pPr lvl="2" algn="ctr"/>
            <a:r>
              <a:rPr lang="en-US" b="1" dirty="0" smtClean="0"/>
              <a:t>Roman 8:35-39</a:t>
            </a:r>
          </a:p>
          <a:p>
            <a:pPr lvl="2"/>
            <a:endParaRPr lang="en-US" dirty="0"/>
          </a:p>
          <a:p>
            <a:pPr marL="320040" lvl="1" indent="0"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Are you seeking Jesus during troubling times?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8397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8153400" cy="1143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Many Desire No Limits on Fellowship</a:t>
            </a:r>
            <a:br>
              <a:rPr lang="en-US" b="1" dirty="0" smtClean="0"/>
            </a:br>
            <a:r>
              <a:rPr lang="en-US" sz="2200" b="1" dirty="0" smtClean="0">
                <a:solidFill>
                  <a:srgbClr val="FF0000"/>
                </a:solidFill>
              </a:rPr>
              <a:t>Matthew  7:13, 14</a:t>
            </a:r>
            <a:endParaRPr lang="en-US" sz="2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80010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The Lord’s way is narrow and excludes all man’s doctrines</a:t>
            </a:r>
          </a:p>
          <a:p>
            <a:pPr lvl="1"/>
            <a:r>
              <a:rPr lang="en-US" dirty="0" smtClean="0"/>
              <a:t>2 John 9</a:t>
            </a:r>
          </a:p>
          <a:p>
            <a:pPr lvl="1"/>
            <a:r>
              <a:rPr lang="en-US" dirty="0" smtClean="0"/>
              <a:t>Roman 16:17, 18</a:t>
            </a:r>
          </a:p>
          <a:p>
            <a:pPr lvl="1"/>
            <a:r>
              <a:rPr lang="en-US" dirty="0" smtClean="0"/>
              <a:t>1 Timothy 1:3; 6:3</a:t>
            </a:r>
          </a:p>
          <a:p>
            <a:r>
              <a:rPr lang="en-US" dirty="0" smtClean="0"/>
              <a:t>The Lord’s way will embrace all of every nation who render obedience to His Word</a:t>
            </a:r>
          </a:p>
          <a:p>
            <a:pPr lvl="1"/>
            <a:r>
              <a:rPr lang="en-US" dirty="0" smtClean="0"/>
              <a:t>Acts 10:34, 35</a:t>
            </a:r>
          </a:p>
          <a:p>
            <a:pPr marL="320040" lvl="1" indent="0">
              <a:buNone/>
            </a:pPr>
            <a:r>
              <a:rPr lang="en-US" sz="3000" b="1" dirty="0" smtClean="0">
                <a:solidFill>
                  <a:srgbClr val="FF0000"/>
                </a:solidFill>
              </a:rPr>
              <a:t>Are You Willing to Abide in His doctrine Only?</a:t>
            </a:r>
          </a:p>
        </p:txBody>
      </p:sp>
    </p:spTree>
    <p:extLst>
      <p:ext uri="{BB962C8B-B14F-4D97-AF65-F5344CB8AC3E}">
        <p14:creationId xmlns:p14="http://schemas.microsoft.com/office/powerpoint/2010/main" val="2337807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355</TotalTime>
  <Words>724</Words>
  <Application>Microsoft Office PowerPoint</Application>
  <PresentationFormat>On-screen Show (4:3)</PresentationFormat>
  <Paragraphs>81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Franklin Gothic Book</vt:lpstr>
      <vt:lpstr>Perpetua</vt:lpstr>
      <vt:lpstr>Wingdings 2</vt:lpstr>
      <vt:lpstr>Equity</vt:lpstr>
      <vt:lpstr>Why Jesus Disappoints Many</vt:lpstr>
      <vt:lpstr>John 6:15, 24-26</vt:lpstr>
      <vt:lpstr>Introduction</vt:lpstr>
      <vt:lpstr>PowerPoint Presentation</vt:lpstr>
      <vt:lpstr>Jesus is Not Anyone's Personal Pawn John 12:2-6; James 4:3</vt:lpstr>
      <vt:lpstr>Jesus Came To Man With Purpose!!! Matthew 11:28-30</vt:lpstr>
      <vt:lpstr>Many Expect Earthly Equity Luke 12:13-15</vt:lpstr>
      <vt:lpstr>Jesus Will Not Set Up a Earthly Utopia John 16:33; 1 John 5:4</vt:lpstr>
      <vt:lpstr>Many Desire No Limits on Fellowship Matthew  7:13, 14</vt:lpstr>
      <vt:lpstr>Conclusion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 Disappointed with Christ</dc:title>
  <dc:creator>Tommy G. McClure</dc:creator>
  <cp:lastModifiedBy>Fair Park</cp:lastModifiedBy>
  <cp:revision>63</cp:revision>
  <dcterms:created xsi:type="dcterms:W3CDTF">2016-05-14T19:14:19Z</dcterms:created>
  <dcterms:modified xsi:type="dcterms:W3CDTF">2016-08-28T15:44:58Z</dcterms:modified>
</cp:coreProperties>
</file>