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77" r:id="rId9"/>
    <p:sldId id="278" r:id="rId10"/>
    <p:sldId id="271" r:id="rId11"/>
    <p:sldId id="272" r:id="rId12"/>
    <p:sldId id="263" r:id="rId13"/>
    <p:sldId id="264" r:id="rId14"/>
    <p:sldId id="266" r:id="rId15"/>
    <p:sldId id="267" r:id="rId16"/>
    <p:sldId id="268" r:id="rId17"/>
    <p:sldId id="269" r:id="rId18"/>
    <p:sldId id="265" r:id="rId19"/>
    <p:sldId id="270" r:id="rId20"/>
    <p:sldId id="273" r:id="rId21"/>
    <p:sldId id="274" r:id="rId22"/>
    <p:sldId id="275" r:id="rId23"/>
    <p:sldId id="276"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52426" y="2895600"/>
            <a:ext cx="4572000" cy="13687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5" name="Rectangle 14"/>
          <p:cNvSpPr/>
          <p:nvPr/>
        </p:nvSpPr>
        <p:spPr>
          <a:xfrm>
            <a:off x="0" y="4743451"/>
            <a:ext cx="9144000" cy="21145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p:nvPr/>
        </p:nvCxnSpPr>
        <p:spPr>
          <a:xfrm>
            <a:off x="0" y="4714875"/>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Date Placeholder 21"/>
          <p:cNvSpPr>
            <a:spLocks noGrp="1"/>
          </p:cNvSpPr>
          <p:nvPr>
            <p:ph type="dt" sz="half" idx="10"/>
          </p:nvPr>
        </p:nvSpPr>
        <p:spPr/>
        <p:txBody>
          <a:bodyPr/>
          <a:lstStyle/>
          <a:p>
            <a:fld id="{4392CD7E-729B-4BCB-8AF6-6DF33A382245}" type="datetimeFigureOut">
              <a:rPr lang="en-US" smtClean="0"/>
              <a:t>10/13/2019</a:t>
            </a:fld>
            <a:endParaRPr lang="en-US"/>
          </a:p>
        </p:txBody>
      </p:sp>
      <p:sp>
        <p:nvSpPr>
          <p:cNvPr id="23" name="Slide Number Placeholder 22"/>
          <p:cNvSpPr>
            <a:spLocks noGrp="1"/>
          </p:cNvSpPr>
          <p:nvPr>
            <p:ph type="sldNum" sz="quarter" idx="11"/>
          </p:nvPr>
        </p:nvSpPr>
        <p:spPr/>
        <p:txBody>
          <a:bodyPr/>
          <a:lstStyle/>
          <a:p>
            <a:fld id="{B097ACBB-BC32-4D57-920F-F7E0FFBDC74A}" type="slidenum">
              <a:rPr lang="en-US" smtClean="0"/>
              <a:t>‹#›</a:t>
            </a:fld>
            <a:endParaRPr lang="en-US"/>
          </a:p>
        </p:txBody>
      </p:sp>
      <p:sp>
        <p:nvSpPr>
          <p:cNvPr id="24" name="Footer Placeholder 23"/>
          <p:cNvSpPr>
            <a:spLocks noGrp="1"/>
          </p:cNvSpPr>
          <p:nvPr>
            <p:ph type="ftr" sz="quarter" idx="12"/>
          </p:nvPr>
        </p:nvSpPr>
        <p:spPr/>
        <p:txBody>
          <a:bodyPr/>
          <a:lstStyle/>
          <a:p>
            <a:endParaRPr lang="en-US"/>
          </a:p>
        </p:txBody>
      </p:sp>
      <p:sp>
        <p:nvSpPr>
          <p:cNvPr id="12" name="Title 11"/>
          <p:cNvSpPr>
            <a:spLocks noGrp="1"/>
          </p:cNvSpPr>
          <p:nvPr>
            <p:ph type="title"/>
          </p:nvPr>
        </p:nvSpPr>
        <p:spPr>
          <a:xfrm>
            <a:off x="352426" y="457200"/>
            <a:ext cx="7680960" cy="2438399"/>
          </a:xfrm>
        </p:spPr>
        <p:txBody>
          <a:bodyPr>
            <a:normAutofit/>
          </a:bodyPr>
          <a:lstStyle>
            <a:lvl1pPr>
              <a:spcBef>
                <a:spcPts val="0"/>
              </a:spcBef>
              <a:defRPr kumimoji="0" lang="en-US" sz="6000" b="1" i="0" u="none" strike="noStrike" kern="1200" cap="none" spc="0" normalizeH="0" baseline="0" noProof="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r>
              <a:rPr lang="en-US"/>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2CD7E-729B-4BCB-8AF6-6DF33A38224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7ACBB-BC32-4D57-920F-F7E0FFBDC74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92CD7E-729B-4BCB-8AF6-6DF33A382245}" type="datetimeFigureOut">
              <a:rPr lang="en-US" smtClean="0"/>
              <a:t>10/13/2019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7ACBB-BC32-4D57-920F-F7E0FFBDC74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Content Placeholder 30"/>
          <p:cNvSpPr>
            <a:spLocks noGrp="1"/>
          </p:cNvSpPr>
          <p:nvPr>
            <p:ph sz="quarter" idx="13"/>
          </p:nvPr>
        </p:nvSpPr>
        <p:spPr>
          <a:xfrm>
            <a:off x="352426" y="1463040"/>
            <a:ext cx="7680960" cy="4724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Date Placeholder 11"/>
          <p:cNvSpPr>
            <a:spLocks noGrp="1"/>
          </p:cNvSpPr>
          <p:nvPr>
            <p:ph type="dt" sz="half" idx="14"/>
          </p:nvPr>
        </p:nvSpPr>
        <p:spPr/>
        <p:txBody>
          <a:bodyPr/>
          <a:lstStyle/>
          <a:p>
            <a:fld id="{4392CD7E-729B-4BCB-8AF6-6DF33A382245}" type="datetimeFigureOut">
              <a:rPr lang="en-US" smtClean="0"/>
              <a:t>10/13/2019</a:t>
            </a:fld>
            <a:endParaRPr lang="en-US"/>
          </a:p>
        </p:txBody>
      </p:sp>
      <p:sp>
        <p:nvSpPr>
          <p:cNvPr id="19" name="Slide Number Placeholder 18"/>
          <p:cNvSpPr>
            <a:spLocks noGrp="1"/>
          </p:cNvSpPr>
          <p:nvPr>
            <p:ph type="sldNum" sz="quarter" idx="15"/>
          </p:nvPr>
        </p:nvSpPr>
        <p:spPr/>
        <p:txBody>
          <a:bodyPr/>
          <a:lstStyle/>
          <a:p>
            <a:fld id="{B097ACBB-BC32-4D57-920F-F7E0FFBDC74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
        <p:nvSpPr>
          <p:cNvPr id="8" name="Title 7"/>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Subtitle 2"/>
          <p:cNvSpPr>
            <a:spLocks noGrp="1"/>
          </p:cNvSpPr>
          <p:nvPr>
            <p:ph type="subTitle" idx="1"/>
          </p:nvPr>
        </p:nvSpPr>
        <p:spPr>
          <a:xfrm>
            <a:off x="352426" y="4003302"/>
            <a:ext cx="4572000" cy="1178298"/>
          </a:xfrm>
        </p:spPr>
        <p:txBody>
          <a:bodyPr>
            <a:normAutofit/>
          </a:bodyPr>
          <a:lstStyle>
            <a:lvl1pPr marL="0" indent="0" algn="l">
              <a:buNone/>
              <a:defRPr sz="2000" b="0" i="1" cap="none" spc="120"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6" name="Date Placeholder 15"/>
          <p:cNvSpPr>
            <a:spLocks noGrp="1"/>
          </p:cNvSpPr>
          <p:nvPr>
            <p:ph type="dt" sz="half" idx="10"/>
          </p:nvPr>
        </p:nvSpPr>
        <p:spPr/>
        <p:txBody>
          <a:bodyPr/>
          <a:lstStyle/>
          <a:p>
            <a:fld id="{4392CD7E-729B-4BCB-8AF6-6DF33A382245}" type="datetimeFigureOut">
              <a:rPr lang="en-US" smtClean="0"/>
              <a:t>10/13/2019</a:t>
            </a:fld>
            <a:endParaRPr lang="en-US"/>
          </a:p>
        </p:txBody>
      </p:sp>
      <p:sp>
        <p:nvSpPr>
          <p:cNvPr id="20" name="Slide Number Placeholder 19"/>
          <p:cNvSpPr>
            <a:spLocks noGrp="1"/>
          </p:cNvSpPr>
          <p:nvPr>
            <p:ph type="sldNum" sz="quarter" idx="11"/>
          </p:nvPr>
        </p:nvSpPr>
        <p:spPr/>
        <p:txBody>
          <a:bodyPr/>
          <a:lstStyle/>
          <a:p>
            <a:fld id="{B097ACBB-BC32-4D57-920F-F7E0FFBDC74A}" type="slidenum">
              <a:rPr lang="en-US" smtClean="0"/>
              <a:t>‹#›</a:t>
            </a:fld>
            <a:endParaRPr lang="en-US"/>
          </a:p>
        </p:txBody>
      </p:sp>
      <p:sp>
        <p:nvSpPr>
          <p:cNvPr id="21" name="Footer Placeholder 20"/>
          <p:cNvSpPr>
            <a:spLocks noGrp="1"/>
          </p:cNvSpPr>
          <p:nvPr>
            <p:ph type="ftr" sz="quarter" idx="12"/>
          </p:nvPr>
        </p:nvSpPr>
        <p:spPr/>
        <p:txBody>
          <a:bodyPr/>
          <a:lstStyle/>
          <a:p>
            <a:endParaRPr lang="en-US"/>
          </a:p>
        </p:txBody>
      </p:sp>
      <p:sp>
        <p:nvSpPr>
          <p:cNvPr id="13" name="Rectangle 12"/>
          <p:cNvSpPr/>
          <p:nvPr/>
        </p:nvSpPr>
        <p:spPr>
          <a:xfrm>
            <a:off x="0" y="0"/>
            <a:ext cx="9144000" cy="182880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4439" y="182880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Title 13"/>
          <p:cNvSpPr>
            <a:spLocks noGrp="1"/>
          </p:cNvSpPr>
          <p:nvPr>
            <p:ph type="title"/>
          </p:nvPr>
        </p:nvSpPr>
        <p:spPr>
          <a:xfrm>
            <a:off x="354366" y="1990078"/>
            <a:ext cx="8439912" cy="1984248"/>
          </a:xfrm>
        </p:spPr>
        <p:txBody>
          <a:bodyPr>
            <a:noAutofit/>
          </a:bodyPr>
          <a:lstStyle>
            <a:lvl1pPr>
              <a:defRPr kumimoji="0" lang="en-US" sz="6000" b="1" i="0" u="none" strike="noStrike" kern="1200" cap="none" spc="0" normalizeH="0" baseline="0" noProof="0" dirty="0" smtClean="0">
                <a:ln>
                  <a:noFill/>
                </a:ln>
                <a:gradFill>
                  <a:gsLst>
                    <a:gs pos="0">
                      <a:schemeClr val="tx1">
                        <a:alpha val="92000"/>
                      </a:schemeClr>
                    </a:gs>
                    <a:gs pos="45000">
                      <a:schemeClr val="tx1">
                        <a:alpha val="51000"/>
                      </a:schemeClr>
                    </a:gs>
                    <a:gs pos="100000">
                      <a:schemeClr val="tx1"/>
                    </a:gs>
                  </a:gsLst>
                  <a:lin ang="3600000" scaled="0"/>
                </a:gradFill>
                <a:effectLst/>
                <a:uLnTx/>
                <a:uFillTx/>
                <a:latin typeface="+mj-lt"/>
                <a:ea typeface="+mj-ea"/>
                <a:cs typeface="Tunga" pitchFamily="2"/>
              </a:defRPr>
            </a:lvl1pPr>
          </a:lstStyle>
          <a:p>
            <a:pPr marL="0" marR="0" lvl="0" indent="0" algn="l" defTabSz="914400" rtl="0" eaLnBrk="1" fontAlgn="auto" latinLnBrk="0" hangingPunct="1">
              <a:lnSpc>
                <a:spcPct val="100000"/>
              </a:lnSpc>
              <a:spcBef>
                <a:spcPts val="400"/>
              </a:spcBef>
              <a:spcAft>
                <a:spcPts val="0"/>
              </a:spcAft>
              <a:buClrTx/>
              <a:buSzTx/>
              <a:buFontTx/>
              <a:buNone/>
              <a:tabLst/>
              <a:defRPr/>
            </a:pPr>
            <a:r>
              <a:rPr lang="en-US"/>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Content Placeholder 11"/>
          <p:cNvSpPr>
            <a:spLocks noGrp="1"/>
          </p:cNvSpPr>
          <p:nvPr>
            <p:ph sz="quarter" idx="14"/>
          </p:nvPr>
        </p:nvSpPr>
        <p:spPr>
          <a:xfrm>
            <a:off x="4901184"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Content Placeholder 30"/>
          <p:cNvSpPr>
            <a:spLocks noGrp="1"/>
          </p:cNvSpPr>
          <p:nvPr>
            <p:ph sz="quarter" idx="13"/>
          </p:nvPr>
        </p:nvSpPr>
        <p:spPr>
          <a:xfrm>
            <a:off x="352426" y="1463040"/>
            <a:ext cx="3886200" cy="428853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7" name="Title 26"/>
          <p:cNvSpPr>
            <a:spLocks noGrp="1"/>
          </p:cNvSpPr>
          <p:nvPr>
            <p:ph type="title"/>
          </p:nvPr>
        </p:nvSpPr>
        <p:spPr/>
        <p:txBody>
          <a:bodyPr/>
          <a:lstStyle/>
          <a:p>
            <a:r>
              <a:rPr lang="en-US"/>
              <a:t>Click to edit Master title style</a:t>
            </a:r>
            <a:endParaRPr lang="en-US" dirty="0"/>
          </a:p>
        </p:txBody>
      </p:sp>
      <p:sp>
        <p:nvSpPr>
          <p:cNvPr id="20" name="Date Placeholder 19"/>
          <p:cNvSpPr>
            <a:spLocks noGrp="1"/>
          </p:cNvSpPr>
          <p:nvPr>
            <p:ph type="dt" sz="half" idx="15"/>
          </p:nvPr>
        </p:nvSpPr>
        <p:spPr/>
        <p:txBody>
          <a:bodyPr/>
          <a:lstStyle/>
          <a:p>
            <a:fld id="{4392CD7E-729B-4BCB-8AF6-6DF33A382245}" type="datetimeFigureOut">
              <a:rPr lang="en-US" smtClean="0"/>
              <a:t>10/13/2019</a:t>
            </a:fld>
            <a:endParaRPr lang="en-US"/>
          </a:p>
        </p:txBody>
      </p:sp>
      <p:sp>
        <p:nvSpPr>
          <p:cNvPr id="25" name="Slide Number Placeholder 24"/>
          <p:cNvSpPr>
            <a:spLocks noGrp="1"/>
          </p:cNvSpPr>
          <p:nvPr>
            <p:ph type="sldNum" sz="quarter" idx="16"/>
          </p:nvPr>
        </p:nvSpPr>
        <p:spPr/>
        <p:txBody>
          <a:bodyPr/>
          <a:lstStyle/>
          <a:p>
            <a:fld id="{B097ACBB-BC32-4D57-920F-F7E0FFBDC74A}" type="slidenum">
              <a:rPr lang="en-US" smtClean="0"/>
              <a:t>‹#›</a:t>
            </a:fld>
            <a:endParaRPr lang="en-US"/>
          </a:p>
        </p:txBody>
      </p:sp>
      <p:sp>
        <p:nvSpPr>
          <p:cNvPr id="26" name="Footer Placeholder 25"/>
          <p:cNvSpPr>
            <a:spLocks noGrp="1"/>
          </p:cNvSpPr>
          <p:nvPr>
            <p:ph type="ftr" sz="quarter" idx="17"/>
          </p:nvPr>
        </p:nvSpPr>
        <p:spPr/>
        <p:txBody>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Rectangle 12"/>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3"/>
          <p:cNvSpPr>
            <a:spLocks noGrp="1"/>
          </p:cNvSpPr>
          <p:nvPr>
            <p:ph type="body" sz="half" idx="2"/>
          </p:nvPr>
        </p:nvSpPr>
        <p:spPr>
          <a:xfrm>
            <a:off x="352426"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9" name="Text Placeholder 3"/>
          <p:cNvSpPr>
            <a:spLocks noGrp="1"/>
          </p:cNvSpPr>
          <p:nvPr>
            <p:ph type="body" sz="half" idx="15"/>
          </p:nvPr>
        </p:nvSpPr>
        <p:spPr>
          <a:xfrm>
            <a:off x="4900613" y="1463040"/>
            <a:ext cx="3886200" cy="509587"/>
          </a:xfrm>
        </p:spPr>
        <p:txBody>
          <a:bodyPr>
            <a:normAutofit/>
          </a:bodyPr>
          <a:lstStyle>
            <a:lvl1pPr marL="0" indent="0">
              <a:buNone/>
              <a:defRPr sz="2000" b="0" i="1" spc="0" baseline="0">
                <a:solidFill>
                  <a:schemeClr val="tx1"/>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Content Placeholder 11"/>
          <p:cNvSpPr>
            <a:spLocks noGrp="1"/>
          </p:cNvSpPr>
          <p:nvPr>
            <p:ph sz="quarter" idx="14"/>
          </p:nvPr>
        </p:nvSpPr>
        <p:spPr>
          <a:xfrm>
            <a:off x="4900613"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8" name="Content Placeholder 30"/>
          <p:cNvSpPr>
            <a:spLocks noGrp="1"/>
          </p:cNvSpPr>
          <p:nvPr>
            <p:ph sz="quarter" idx="13"/>
          </p:nvPr>
        </p:nvSpPr>
        <p:spPr>
          <a:xfrm>
            <a:off x="352426" y="2011680"/>
            <a:ext cx="3886200" cy="3736848"/>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0" name="Title 29"/>
          <p:cNvSpPr>
            <a:spLocks noGrp="1"/>
          </p:cNvSpPr>
          <p:nvPr>
            <p:ph type="title"/>
          </p:nvPr>
        </p:nvSpPr>
        <p:spPr/>
        <p:txBody>
          <a:bodyPr/>
          <a:lstStyle/>
          <a:p>
            <a:r>
              <a:rPr lang="en-US"/>
              <a:t>Click to edit Master title style</a:t>
            </a:r>
          </a:p>
        </p:txBody>
      </p:sp>
      <p:sp>
        <p:nvSpPr>
          <p:cNvPr id="20" name="Date Placeholder 19"/>
          <p:cNvSpPr>
            <a:spLocks noGrp="1"/>
          </p:cNvSpPr>
          <p:nvPr>
            <p:ph type="dt" sz="half" idx="16"/>
          </p:nvPr>
        </p:nvSpPr>
        <p:spPr/>
        <p:txBody>
          <a:bodyPr/>
          <a:lstStyle/>
          <a:p>
            <a:fld id="{4392CD7E-729B-4BCB-8AF6-6DF33A382245}" type="datetimeFigureOut">
              <a:rPr lang="en-US" smtClean="0"/>
              <a:t>10/13/2019</a:t>
            </a:fld>
            <a:endParaRPr lang="en-US"/>
          </a:p>
        </p:txBody>
      </p:sp>
      <p:sp>
        <p:nvSpPr>
          <p:cNvPr id="24" name="Slide Number Placeholder 23"/>
          <p:cNvSpPr>
            <a:spLocks noGrp="1"/>
          </p:cNvSpPr>
          <p:nvPr>
            <p:ph type="sldNum" sz="quarter" idx="17"/>
          </p:nvPr>
        </p:nvSpPr>
        <p:spPr/>
        <p:txBody>
          <a:bodyPr/>
          <a:lstStyle/>
          <a:p>
            <a:fld id="{B097ACBB-BC32-4D57-920F-F7E0FFBDC74A}" type="slidenum">
              <a:rPr lang="en-US" smtClean="0"/>
              <a:t>‹#›</a:t>
            </a:fld>
            <a:endParaRPr lang="en-US"/>
          </a:p>
        </p:txBody>
      </p:sp>
      <p:sp>
        <p:nvSpPr>
          <p:cNvPr id="29" name="Footer Placeholder 28"/>
          <p:cNvSpPr>
            <a:spLocks noGrp="1"/>
          </p:cNvSpPr>
          <p:nvPr>
            <p:ph type="ftr" sz="quarter" idx="18"/>
          </p:nvPr>
        </p:nvSpPr>
        <p:spPr/>
        <p:txBody>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Date Placeholder 10"/>
          <p:cNvSpPr>
            <a:spLocks noGrp="1"/>
          </p:cNvSpPr>
          <p:nvPr>
            <p:ph type="dt" sz="half" idx="10"/>
          </p:nvPr>
        </p:nvSpPr>
        <p:spPr/>
        <p:txBody>
          <a:bodyPr/>
          <a:lstStyle/>
          <a:p>
            <a:fld id="{4392CD7E-729B-4BCB-8AF6-6DF33A382245}" type="datetimeFigureOut">
              <a:rPr lang="en-US" smtClean="0"/>
              <a:t>10/13/2019</a:t>
            </a:fld>
            <a:endParaRPr lang="en-US"/>
          </a:p>
        </p:txBody>
      </p:sp>
      <p:sp>
        <p:nvSpPr>
          <p:cNvPr id="14" name="Slide Number Placeholder 13"/>
          <p:cNvSpPr>
            <a:spLocks noGrp="1"/>
          </p:cNvSpPr>
          <p:nvPr>
            <p:ph type="sldNum" sz="quarter" idx="11"/>
          </p:nvPr>
        </p:nvSpPr>
        <p:spPr/>
        <p:txBody>
          <a:bodyPr/>
          <a:lstStyle/>
          <a:p>
            <a:fld id="{B097ACBB-BC32-4D57-920F-F7E0FFBDC74A}"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
        <p:nvSpPr>
          <p:cNvPr id="15" name="Title 14"/>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4392CD7E-729B-4BCB-8AF6-6DF33A382245}" type="datetimeFigureOut">
              <a:rPr lang="en-US" smtClean="0"/>
              <a:t>10/13/2019</a:t>
            </a:fld>
            <a:endParaRPr lang="en-US"/>
          </a:p>
        </p:txBody>
      </p:sp>
      <p:sp>
        <p:nvSpPr>
          <p:cNvPr id="12" name="Slide Number Placeholder 11"/>
          <p:cNvSpPr>
            <a:spLocks noGrp="1"/>
          </p:cNvSpPr>
          <p:nvPr>
            <p:ph type="sldNum" sz="quarter" idx="11"/>
          </p:nvPr>
        </p:nvSpPr>
        <p:spPr/>
        <p:txBody>
          <a:bodyPr/>
          <a:lstStyle/>
          <a:p>
            <a:fld id="{B097ACBB-BC32-4D57-920F-F7E0FFBDC74A}" type="slidenum">
              <a:rPr lang="en-US" smtClean="0"/>
              <a:t>‹#›</a:t>
            </a:fld>
            <a:endParaRPr lang="en-US"/>
          </a:p>
        </p:txBody>
      </p:sp>
      <p:sp>
        <p:nvSpPr>
          <p:cNvPr id="13" name="Footer Placeholder 12"/>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2" name="Straight Connector 2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24" name="Title 23"/>
          <p:cNvSpPr>
            <a:spLocks noGrp="1"/>
          </p:cNvSpPr>
          <p:nvPr>
            <p:ph type="title"/>
          </p:nvPr>
        </p:nvSpPr>
        <p:spPr/>
        <p:txBody>
          <a:bodyPr/>
          <a:lstStyle/>
          <a:p>
            <a:r>
              <a:rPr lang="en-US"/>
              <a:t>Click to edit Master title style</a:t>
            </a:r>
          </a:p>
        </p:txBody>
      </p:sp>
      <p:sp>
        <p:nvSpPr>
          <p:cNvPr id="11" name="Text Placeholder 3"/>
          <p:cNvSpPr>
            <a:spLocks noGrp="1"/>
          </p:cNvSpPr>
          <p:nvPr>
            <p:ph type="body" sz="half" idx="2"/>
          </p:nvPr>
        </p:nvSpPr>
        <p:spPr>
          <a:xfrm>
            <a:off x="352426" y="1463040"/>
            <a:ext cx="3381375" cy="3967162"/>
          </a:xfrm>
        </p:spPr>
        <p:txBody>
          <a:bodyPr>
            <a:normAutofit/>
          </a:bodyPr>
          <a:lstStyle>
            <a:lvl1pPr marL="0" indent="0">
              <a:lnSpc>
                <a:spcPct val="150000"/>
              </a:lnSpc>
              <a:buNone/>
              <a:defRPr sz="1600" b="0" i="1" spc="0" baseline="0">
                <a:solidFill>
                  <a:schemeClr val="tx2"/>
                </a:solidFill>
                <a:latin typeface="+mn-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6" name="Content Placeholder 11"/>
          <p:cNvSpPr>
            <a:spLocks noGrp="1"/>
          </p:cNvSpPr>
          <p:nvPr>
            <p:ph sz="quarter" idx="14"/>
          </p:nvPr>
        </p:nvSpPr>
        <p:spPr>
          <a:xfrm>
            <a:off x="4105275" y="1463040"/>
            <a:ext cx="4681538" cy="3968496"/>
          </a:xfrm>
        </p:spPr>
        <p:txBody>
          <a:bodyPr>
            <a:normAutofit/>
          </a:bodyPr>
          <a:lstStyle>
            <a:lvl1pPr>
              <a:defRPr sz="1600"/>
            </a:lvl1pPr>
            <a:lvl2pPr>
              <a:defRPr sz="1600"/>
            </a:lvl2pPr>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Date Placeholder 12"/>
          <p:cNvSpPr>
            <a:spLocks noGrp="1"/>
          </p:cNvSpPr>
          <p:nvPr>
            <p:ph type="dt" sz="half" idx="15"/>
          </p:nvPr>
        </p:nvSpPr>
        <p:spPr/>
        <p:txBody>
          <a:bodyPr/>
          <a:lstStyle/>
          <a:p>
            <a:fld id="{4392CD7E-729B-4BCB-8AF6-6DF33A382245}" type="datetimeFigureOut">
              <a:rPr lang="en-US" smtClean="0"/>
              <a:t>10/13/2019</a:t>
            </a:fld>
            <a:endParaRPr lang="en-US"/>
          </a:p>
        </p:txBody>
      </p:sp>
      <p:sp>
        <p:nvSpPr>
          <p:cNvPr id="18" name="Slide Number Placeholder 17"/>
          <p:cNvSpPr>
            <a:spLocks noGrp="1"/>
          </p:cNvSpPr>
          <p:nvPr>
            <p:ph type="sldNum" sz="quarter" idx="16"/>
          </p:nvPr>
        </p:nvSpPr>
        <p:spPr/>
        <p:txBody>
          <a:bodyPr/>
          <a:lstStyle/>
          <a:p>
            <a:fld id="{B097ACBB-BC32-4D57-920F-F7E0FFBDC74A}" type="slidenum">
              <a:rPr lang="en-US" smtClean="0"/>
              <a:t>‹#›</a:t>
            </a:fld>
            <a:endParaRPr lang="en-US"/>
          </a:p>
        </p:txBody>
      </p:sp>
      <p:sp>
        <p:nvSpPr>
          <p:cNvPr id="20" name="Footer Placeholder 19"/>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chemeClr val="bg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5229224" y="0"/>
            <a:ext cx="3914775" cy="5657850"/>
          </a:xfrm>
        </p:spPr>
        <p:txBody>
          <a:bodyPr anchor="ctr" anchorCtr="0"/>
          <a:lstStyle>
            <a:lvl1pPr marL="0" indent="0" algn="ctr">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5" name="Text Placeholder 24"/>
          <p:cNvSpPr>
            <a:spLocks noGrp="1"/>
          </p:cNvSpPr>
          <p:nvPr>
            <p:ph type="body" sz="quarter" idx="13"/>
          </p:nvPr>
        </p:nvSpPr>
        <p:spPr>
          <a:xfrm>
            <a:off x="352426" y="1600199"/>
            <a:ext cx="4572000" cy="3593237"/>
          </a:xfrm>
        </p:spPr>
        <p:txBody>
          <a:bodyPr>
            <a:normAutofit/>
          </a:bodyPr>
          <a:lstStyle>
            <a:lvl1pPr marL="0" indent="0">
              <a:lnSpc>
                <a:spcPct val="150000"/>
              </a:lnSpc>
              <a:spcBef>
                <a:spcPts val="0"/>
              </a:spcBef>
              <a:buNone/>
              <a:defRPr sz="1600" i="1">
                <a:solidFill>
                  <a:schemeClr val="tx1"/>
                </a:solidFill>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lvl="0"/>
            <a:r>
              <a:rPr lang="en-US"/>
              <a:t>Click to edit Master text styles</a:t>
            </a:r>
          </a:p>
        </p:txBody>
      </p:sp>
      <p:sp>
        <p:nvSpPr>
          <p:cNvPr id="11" name="Rectangle 10"/>
          <p:cNvSpPr/>
          <p:nvPr/>
        </p:nvSpPr>
        <p:spPr>
          <a:xfrm>
            <a:off x="0" y="5734050"/>
            <a:ext cx="9144000" cy="1123950"/>
          </a:xfrm>
          <a:prstGeom prst="rect">
            <a:avLst/>
          </a:prstGeom>
          <a:solidFill>
            <a:schemeClr val="accent5">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p:cNvCxnSpPr/>
          <p:nvPr/>
        </p:nvCxnSpPr>
        <p:spPr>
          <a:xfrm>
            <a:off x="0" y="5695950"/>
            <a:ext cx="9144000" cy="1588"/>
          </a:xfrm>
          <a:prstGeom prst="line">
            <a:avLst/>
          </a:prstGeom>
          <a:ln w="76200">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Title Placeholder 1"/>
          <p:cNvSpPr>
            <a:spLocks noGrp="1"/>
          </p:cNvSpPr>
          <p:nvPr>
            <p:ph type="title"/>
          </p:nvPr>
        </p:nvSpPr>
        <p:spPr>
          <a:xfrm>
            <a:off x="352425" y="275208"/>
            <a:ext cx="4572000" cy="1324992"/>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13" name="Date Placeholder 12"/>
          <p:cNvSpPr>
            <a:spLocks noGrp="1"/>
          </p:cNvSpPr>
          <p:nvPr>
            <p:ph type="dt" sz="half" idx="14"/>
          </p:nvPr>
        </p:nvSpPr>
        <p:spPr/>
        <p:txBody>
          <a:bodyPr/>
          <a:lstStyle/>
          <a:p>
            <a:fld id="{4392CD7E-729B-4BCB-8AF6-6DF33A382245}" type="datetimeFigureOut">
              <a:rPr lang="en-US" smtClean="0"/>
              <a:t>10/13/2019</a:t>
            </a:fld>
            <a:endParaRPr lang="en-US"/>
          </a:p>
        </p:txBody>
      </p:sp>
      <p:sp>
        <p:nvSpPr>
          <p:cNvPr id="20" name="Slide Number Placeholder 19"/>
          <p:cNvSpPr>
            <a:spLocks noGrp="1"/>
          </p:cNvSpPr>
          <p:nvPr>
            <p:ph type="sldNum" sz="quarter" idx="15"/>
          </p:nvPr>
        </p:nvSpPr>
        <p:spPr/>
        <p:txBody>
          <a:bodyPr/>
          <a:lstStyle/>
          <a:p>
            <a:fld id="{B097ACBB-BC32-4D57-920F-F7E0FFBDC74A}" type="slidenum">
              <a:rPr lang="en-US" smtClean="0"/>
              <a:t>‹#›</a:t>
            </a:fld>
            <a:endParaRPr lang="en-US"/>
          </a:p>
        </p:txBody>
      </p:sp>
      <p:sp>
        <p:nvSpPr>
          <p:cNvPr id="21" name="Footer Placeholder 20"/>
          <p:cNvSpPr>
            <a:spLocks noGrp="1"/>
          </p:cNvSpPr>
          <p:nvPr>
            <p:ph type="ftr" sz="quarter" idx="16"/>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2426" y="228600"/>
            <a:ext cx="7680960" cy="10668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352426" y="1463040"/>
            <a:ext cx="7680960"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52426" y="6543676"/>
            <a:ext cx="1466850" cy="247650"/>
          </a:xfrm>
          <a:prstGeom prst="rect">
            <a:avLst/>
          </a:prstGeom>
        </p:spPr>
        <p:txBody>
          <a:bodyPr vert="horz" lIns="91440" tIns="45720" rIns="91440" bIns="45720" rtlCol="0" anchor="ctr">
            <a:normAutofit/>
          </a:bodyPr>
          <a:lstStyle>
            <a:lvl1pPr algn="l">
              <a:defRPr sz="1000" b="1">
                <a:solidFill>
                  <a:schemeClr val="tx1">
                    <a:alpha val="65000"/>
                  </a:schemeClr>
                </a:solidFill>
              </a:defRPr>
            </a:lvl1pPr>
          </a:lstStyle>
          <a:p>
            <a:fld id="{4392CD7E-729B-4BCB-8AF6-6DF33A382245}" type="datetimeFigureOut">
              <a:rPr lang="en-US" smtClean="0"/>
              <a:t>10/13/2019</a:t>
            </a:fld>
            <a:endParaRPr lang="en-US"/>
          </a:p>
        </p:txBody>
      </p:sp>
      <p:sp>
        <p:nvSpPr>
          <p:cNvPr id="5" name="Footer Placeholder 4"/>
          <p:cNvSpPr>
            <a:spLocks noGrp="1"/>
          </p:cNvSpPr>
          <p:nvPr>
            <p:ph type="ftr" sz="quarter" idx="3"/>
          </p:nvPr>
        </p:nvSpPr>
        <p:spPr>
          <a:xfrm>
            <a:off x="1809749" y="6543676"/>
            <a:ext cx="4086225" cy="247650"/>
          </a:xfrm>
          <a:prstGeom prst="rect">
            <a:avLst/>
          </a:prstGeom>
        </p:spPr>
        <p:txBody>
          <a:bodyPr vert="horz" lIns="91440" tIns="45720" rIns="91440" bIns="45720" rtlCol="0" anchor="ctr">
            <a:normAutofit/>
          </a:bodyPr>
          <a:lstStyle>
            <a:lvl1pPr algn="l">
              <a:defRPr sz="1000" b="1" i="1">
                <a:solidFill>
                  <a:schemeClr val="tx1">
                    <a:alpha val="65000"/>
                  </a:schemeClr>
                </a:solidFill>
              </a:defRPr>
            </a:lvl1pPr>
          </a:lstStyle>
          <a:p>
            <a:endParaRPr lang="en-US"/>
          </a:p>
        </p:txBody>
      </p:sp>
      <p:sp>
        <p:nvSpPr>
          <p:cNvPr id="6" name="Slide Number Placeholder 5"/>
          <p:cNvSpPr>
            <a:spLocks noGrp="1"/>
          </p:cNvSpPr>
          <p:nvPr>
            <p:ph type="sldNum" sz="quarter" idx="4"/>
          </p:nvPr>
        </p:nvSpPr>
        <p:spPr>
          <a:xfrm>
            <a:off x="7886700" y="6543676"/>
            <a:ext cx="876300" cy="247650"/>
          </a:xfrm>
          <a:prstGeom prst="rect">
            <a:avLst/>
          </a:prstGeom>
        </p:spPr>
        <p:txBody>
          <a:bodyPr vert="horz" lIns="91440" tIns="45720" rIns="91440" bIns="45720" rtlCol="0" anchor="ctr">
            <a:normAutofit/>
          </a:bodyPr>
          <a:lstStyle>
            <a:lvl1pPr algn="r">
              <a:defRPr sz="1000" b="1">
                <a:solidFill>
                  <a:schemeClr val="tx1">
                    <a:alpha val="65000"/>
                  </a:schemeClr>
                </a:solidFill>
              </a:defRPr>
            </a:lvl1pPr>
          </a:lstStyle>
          <a:p>
            <a:fld id="{B097ACBB-BC32-4D57-920F-F7E0FFBDC74A}"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ts val="400"/>
        </a:spcBef>
        <a:buNone/>
        <a:defRPr sz="4000" b="0" kern="1200" cap="none" spc="0" baseline="0">
          <a:solidFill>
            <a:schemeClr val="tx1"/>
          </a:solidFill>
          <a:latin typeface="+mj-lt"/>
          <a:ea typeface="+mj-ea"/>
          <a:cs typeface="Tunga" pitchFamily="2"/>
        </a:defRPr>
      </a:lvl1pPr>
    </p:titleStyle>
    <p:bodyStyle>
      <a:lvl1pPr marL="0" indent="0" algn="l" defTabSz="914400" rtl="0" eaLnBrk="1" latinLnBrk="0" hangingPunct="1">
        <a:spcBef>
          <a:spcPts val="1200"/>
        </a:spcBef>
        <a:spcAft>
          <a:spcPts val="0"/>
        </a:spcAft>
        <a:buClr>
          <a:schemeClr val="accent5"/>
        </a:buClr>
        <a:buFont typeface="Arial" pitchFamily="34" charset="0"/>
        <a:buNone/>
        <a:defRPr sz="1800" b="0" i="0" kern="1200" cap="none" spc="30" baseline="0">
          <a:solidFill>
            <a:schemeClr val="tx1"/>
          </a:solidFill>
          <a:latin typeface="+mn-lt"/>
          <a:ea typeface="+mn-ea"/>
          <a:cs typeface="Tahoma" pitchFamily="34" charset="0"/>
        </a:defRPr>
      </a:lvl1pPr>
      <a:lvl2pPr marL="171450" indent="-17145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2pPr>
      <a:lvl3pPr marL="344488" indent="-165100"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3pPr>
      <a:lvl4pPr marL="517525" indent="-169863"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4pPr>
      <a:lvl5pPr marL="688975" indent="-173038"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Tahoma" pitchFamily="34" charset="0"/>
        </a:defRPr>
      </a:lvl5pPr>
      <a:lvl6pPr marL="868680"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6pPr>
      <a:lvl7pPr marL="1069848"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7pPr>
      <a:lvl8pPr marL="1243584"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8pPr>
      <a:lvl9pPr marL="1408176" indent="-173736" algn="l" defTabSz="914400" rtl="0" eaLnBrk="1" latinLnBrk="0" hangingPunct="1">
        <a:spcBef>
          <a:spcPts val="600"/>
        </a:spcBef>
        <a:buClr>
          <a:schemeClr val="accent1"/>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THIRTY SECONDS IN HELL</a:t>
            </a:r>
          </a:p>
        </p:txBody>
      </p:sp>
    </p:spTree>
    <p:extLst>
      <p:ext uri="{BB962C8B-B14F-4D97-AF65-F5344CB8AC3E}">
        <p14:creationId xmlns:p14="http://schemas.microsoft.com/office/powerpoint/2010/main" val="3799030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b="1" dirty="0"/>
              <a:t>Satan &amp; his angels</a:t>
            </a:r>
            <a:r>
              <a:rPr lang="en-US" sz="4000" dirty="0"/>
              <a:t>: </a:t>
            </a:r>
            <a:r>
              <a:rPr lang="en-US" sz="4000" b="1" i="1" dirty="0"/>
              <a:t>Rev. 12:9</a:t>
            </a:r>
            <a:r>
              <a:rPr lang="en-US" sz="4000" i="1" dirty="0"/>
              <a:t>, “And the great dragon was cast out, that old serpent, called the Devil, and </a:t>
            </a:r>
            <a:r>
              <a:rPr lang="en-US" sz="4000" b="1" i="1" dirty="0"/>
              <a:t>Satan</a:t>
            </a:r>
            <a:r>
              <a:rPr lang="en-US" sz="4000" i="1" dirty="0"/>
              <a:t>, which </a:t>
            </a:r>
            <a:r>
              <a:rPr lang="en-US" sz="4000" i="1" dirty="0" err="1"/>
              <a:t>deceiveth</a:t>
            </a:r>
            <a:r>
              <a:rPr lang="en-US" sz="4000" i="1" dirty="0"/>
              <a:t> the whole world: he was cast out into the earth, and his angels were cast out with him.”</a:t>
            </a:r>
          </a:p>
        </p:txBody>
      </p:sp>
    </p:spTree>
    <p:extLst>
      <p:ext uri="{BB962C8B-B14F-4D97-AF65-F5344CB8AC3E}">
        <p14:creationId xmlns:p14="http://schemas.microsoft.com/office/powerpoint/2010/main" val="2735686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b="1" i="1" dirty="0"/>
              <a:t>Jude 6,</a:t>
            </a:r>
            <a:r>
              <a:rPr lang="en-US" sz="4000" i="1" dirty="0"/>
              <a:t> “And the angels which kept not their first estate, but left their own habitation, he hath reserved in everlasting </a:t>
            </a:r>
            <a:r>
              <a:rPr lang="en-US" sz="4000" b="1" i="1" dirty="0"/>
              <a:t>chains</a:t>
            </a:r>
            <a:r>
              <a:rPr lang="en-US" sz="4000" i="1" dirty="0"/>
              <a:t> under darkness unto the judgment of the great day.”</a:t>
            </a:r>
          </a:p>
        </p:txBody>
      </p:sp>
    </p:spTree>
    <p:extLst>
      <p:ext uri="{BB962C8B-B14F-4D97-AF65-F5344CB8AC3E}">
        <p14:creationId xmlns:p14="http://schemas.microsoft.com/office/powerpoint/2010/main" val="3242629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  WHAT DO YOU FEEL?</a:t>
            </a:r>
          </a:p>
        </p:txBody>
      </p:sp>
    </p:spTree>
    <p:extLst>
      <p:ext uri="{BB962C8B-B14F-4D97-AF65-F5344CB8AC3E}">
        <p14:creationId xmlns:p14="http://schemas.microsoft.com/office/powerpoint/2010/main" val="641342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u="sng" dirty="0"/>
              <a:t>Physically</a:t>
            </a:r>
            <a:r>
              <a:rPr lang="en-US" sz="4000" i="1" u="sng" dirty="0"/>
              <a:t>:  </a:t>
            </a:r>
            <a:r>
              <a:rPr lang="en-US" sz="4000" b="1" i="1" dirty="0"/>
              <a:t>Luke 16:24</a:t>
            </a:r>
            <a:r>
              <a:rPr lang="en-US" sz="4000" i="1" dirty="0"/>
              <a:t>, “And he cried and said, Father Abraham, have mercy on me, and send Lazarus, that he may dip the tip of his finger in water, and cool my tongue; for I am </a:t>
            </a:r>
            <a:r>
              <a:rPr lang="en-US" sz="4000" b="1" i="1" dirty="0"/>
              <a:t>tormented</a:t>
            </a:r>
            <a:r>
              <a:rPr lang="en-US" sz="4000" i="1" dirty="0"/>
              <a:t> in this flame.”</a:t>
            </a:r>
          </a:p>
        </p:txBody>
      </p:sp>
    </p:spTree>
    <p:extLst>
      <p:ext uri="{BB962C8B-B14F-4D97-AF65-F5344CB8AC3E}">
        <p14:creationId xmlns:p14="http://schemas.microsoft.com/office/powerpoint/2010/main" val="1571835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533400"/>
            <a:ext cx="7680960" cy="4724400"/>
          </a:xfrm>
        </p:spPr>
        <p:txBody>
          <a:bodyPr>
            <a:noAutofit/>
          </a:bodyPr>
          <a:lstStyle/>
          <a:p>
            <a:r>
              <a:rPr lang="en-US" sz="4000" i="1" u="sng" dirty="0"/>
              <a:t>Revelation 14:10</a:t>
            </a:r>
            <a:r>
              <a:rPr lang="en-US" sz="4000" i="1" dirty="0"/>
              <a:t>, “The same shall drink of the wine of the wrath of God, which is poured out without mixture into the cup of his indignation; and he shall be </a:t>
            </a:r>
            <a:r>
              <a:rPr lang="en-US" sz="4000" b="1" i="1" dirty="0"/>
              <a:t>tormented</a:t>
            </a:r>
            <a:r>
              <a:rPr lang="en-US" sz="4000" i="1" dirty="0"/>
              <a:t> with fire and brimstone in the presence of the holy angels, and in the presence of the Lamb.”</a:t>
            </a:r>
          </a:p>
        </p:txBody>
      </p:sp>
    </p:spTree>
    <p:extLst>
      <p:ext uri="{BB962C8B-B14F-4D97-AF65-F5344CB8AC3E}">
        <p14:creationId xmlns:p14="http://schemas.microsoft.com/office/powerpoint/2010/main" val="1159373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0"/>
            <a:ext cx="8991600" cy="6705600"/>
          </a:xfrm>
        </p:spPr>
        <p:txBody>
          <a:bodyPr>
            <a:normAutofit fontScale="92500"/>
          </a:bodyPr>
          <a:lstStyle/>
          <a:p>
            <a:r>
              <a:rPr lang="en-US" sz="4000" i="1" u="sng" dirty="0"/>
              <a:t>Revelation 21:8</a:t>
            </a:r>
            <a:r>
              <a:rPr lang="en-US" sz="4000" b="1" i="1" dirty="0"/>
              <a:t>, “</a:t>
            </a:r>
            <a:r>
              <a:rPr lang="en-US" sz="4000" i="1" dirty="0"/>
              <a:t>But the fearful, and unbelieving, and the abominable, and murderers, and whoremongers, and sorcerers, and idolaters, and all liars, shall have their part in the lake which </a:t>
            </a:r>
            <a:r>
              <a:rPr lang="en-US" sz="4000" i="1" dirty="0" err="1"/>
              <a:t>burneth</a:t>
            </a:r>
            <a:r>
              <a:rPr lang="en-US" sz="4000" i="1" dirty="0"/>
              <a:t> with fire and brimstone: which is the second death.”</a:t>
            </a:r>
            <a:endParaRPr lang="en-US" sz="4000" b="1" i="1" dirty="0"/>
          </a:p>
          <a:p>
            <a:r>
              <a:rPr lang="en-US" sz="4000" i="1" u="sng" dirty="0"/>
              <a:t>Revelation 20:10, </a:t>
            </a:r>
            <a:r>
              <a:rPr lang="en-US" sz="4000" i="1" dirty="0"/>
              <a:t>“And the devil that deceived them was cast into the lake of fire and brimstone, where the beast and the false prophet are, and shall be </a:t>
            </a:r>
            <a:r>
              <a:rPr lang="en-US" sz="4000" b="1" i="1" dirty="0"/>
              <a:t>tormented</a:t>
            </a:r>
            <a:r>
              <a:rPr lang="en-US" sz="4000" i="1" dirty="0"/>
              <a:t> day and night for ever and ever.”</a:t>
            </a:r>
          </a:p>
        </p:txBody>
      </p:sp>
    </p:spTree>
    <p:extLst>
      <p:ext uri="{BB962C8B-B14F-4D97-AF65-F5344CB8AC3E}">
        <p14:creationId xmlns:p14="http://schemas.microsoft.com/office/powerpoint/2010/main" val="33991265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85800" y="685800"/>
            <a:ext cx="7680960" cy="4724400"/>
          </a:xfrm>
        </p:spPr>
        <p:txBody>
          <a:bodyPr>
            <a:normAutofit/>
          </a:bodyPr>
          <a:lstStyle/>
          <a:p>
            <a:r>
              <a:rPr lang="en-US" sz="4000" b="1" i="1" dirty="0"/>
              <a:t>Rev. 14:11</a:t>
            </a:r>
            <a:r>
              <a:rPr lang="en-US" sz="4000" i="1" dirty="0"/>
              <a:t>, “And the smoke of their torment goes up forever and ever; and they have no rest day and night, those who worship the beast and his image, and whoever receives the mark of his name.”</a:t>
            </a:r>
            <a:br>
              <a:rPr lang="en-US" sz="4000" i="1" dirty="0"/>
            </a:br>
            <a:endParaRPr lang="en-US" sz="4000" i="1" dirty="0"/>
          </a:p>
        </p:txBody>
      </p:sp>
    </p:spTree>
    <p:extLst>
      <p:ext uri="{BB962C8B-B14F-4D97-AF65-F5344CB8AC3E}">
        <p14:creationId xmlns:p14="http://schemas.microsoft.com/office/powerpoint/2010/main" val="281971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533400"/>
            <a:ext cx="7680960" cy="4724400"/>
          </a:xfrm>
        </p:spPr>
        <p:txBody>
          <a:bodyPr>
            <a:noAutofit/>
          </a:bodyPr>
          <a:lstStyle/>
          <a:p>
            <a:r>
              <a:rPr lang="en-US" sz="4000" b="1" i="1" dirty="0"/>
              <a:t>Matt. 13:41, 4</a:t>
            </a:r>
            <a:r>
              <a:rPr lang="en-US" sz="4000" i="1" dirty="0"/>
              <a:t>2, “The Son of Man will send forth His angels, and they will gather out of His kingdom all stumbling blocks, and those who commit lawlessness, and will cast them into the furnace of fire; in that place there shall be weeping and gnashing of teeth.”</a:t>
            </a:r>
            <a:br>
              <a:rPr lang="en-US" sz="4000" i="1" dirty="0"/>
            </a:br>
            <a:endParaRPr lang="en-US" sz="4000" i="1" dirty="0"/>
          </a:p>
        </p:txBody>
      </p:sp>
    </p:spTree>
    <p:extLst>
      <p:ext uri="{BB962C8B-B14F-4D97-AF65-F5344CB8AC3E}">
        <p14:creationId xmlns:p14="http://schemas.microsoft.com/office/powerpoint/2010/main" val="3368522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u="sng" dirty="0"/>
              <a:t>Spiritually:  </a:t>
            </a:r>
            <a:r>
              <a:rPr lang="en-US" sz="4000" b="1" i="1" dirty="0"/>
              <a:t>2 Thess. 1:9, “</a:t>
            </a:r>
            <a:r>
              <a:rPr lang="en-US" sz="4000" i="1" dirty="0"/>
              <a:t>And these will pay the penalty of eternal destruction, away from the presence of the Lord and from the glory of His power.”</a:t>
            </a:r>
            <a:br>
              <a:rPr lang="en-US" sz="4000" i="1" dirty="0"/>
            </a:br>
            <a:endParaRPr lang="en-US" sz="4000" b="1" i="1" dirty="0"/>
          </a:p>
        </p:txBody>
      </p:sp>
    </p:spTree>
    <p:extLst>
      <p:ext uri="{BB962C8B-B14F-4D97-AF65-F5344CB8AC3E}">
        <p14:creationId xmlns:p14="http://schemas.microsoft.com/office/powerpoint/2010/main" val="3715949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dirty="0"/>
              <a:t>You </a:t>
            </a:r>
            <a:r>
              <a:rPr lang="en-US" sz="4000" b="1" dirty="0"/>
              <a:t>pray</a:t>
            </a:r>
            <a:r>
              <a:rPr lang="en-US" sz="4000" dirty="0"/>
              <a:t>, but God does not hear!</a:t>
            </a:r>
          </a:p>
          <a:p>
            <a:r>
              <a:rPr lang="en-US" sz="4000" dirty="0"/>
              <a:t>You </a:t>
            </a:r>
            <a:r>
              <a:rPr lang="en-US" sz="4000" b="1" dirty="0"/>
              <a:t>cry</a:t>
            </a:r>
            <a:r>
              <a:rPr lang="en-US" sz="4000" dirty="0"/>
              <a:t>, but no comfort is given!</a:t>
            </a:r>
          </a:p>
          <a:p>
            <a:r>
              <a:rPr lang="en-US" sz="4000" dirty="0"/>
              <a:t>You </a:t>
            </a:r>
            <a:r>
              <a:rPr lang="en-US" sz="4000" b="1" dirty="0"/>
              <a:t>plead</a:t>
            </a:r>
            <a:r>
              <a:rPr lang="en-US" sz="4000" dirty="0"/>
              <a:t>, but no hope is offered!</a:t>
            </a:r>
          </a:p>
        </p:txBody>
      </p:sp>
    </p:spTree>
    <p:extLst>
      <p:ext uri="{BB962C8B-B14F-4D97-AF65-F5344CB8AC3E}">
        <p14:creationId xmlns:p14="http://schemas.microsoft.com/office/powerpoint/2010/main" val="35429877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400" dirty="0"/>
              <a:t>For thirty seconds I am going to remain silent!</a:t>
            </a:r>
          </a:p>
          <a:p>
            <a:r>
              <a:rPr lang="en-US" sz="4400" dirty="0"/>
              <a:t>It doesn’t seem like a long time until silence is experienced for 30 seconds.</a:t>
            </a:r>
          </a:p>
        </p:txBody>
      </p:sp>
    </p:spTree>
    <p:extLst>
      <p:ext uri="{BB962C8B-B14F-4D97-AF65-F5344CB8AC3E}">
        <p14:creationId xmlns:p14="http://schemas.microsoft.com/office/powerpoint/2010/main" val="4222698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a:t>III.  WHAT DO YOU THINK?</a:t>
            </a:r>
          </a:p>
        </p:txBody>
      </p:sp>
    </p:spTree>
    <p:extLst>
      <p:ext uri="{BB962C8B-B14F-4D97-AF65-F5344CB8AC3E}">
        <p14:creationId xmlns:p14="http://schemas.microsoft.com/office/powerpoint/2010/main" val="26133787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b="1" i="1" dirty="0"/>
              <a:t>“I will change!”  </a:t>
            </a:r>
            <a:r>
              <a:rPr lang="en-US" sz="4000" i="1" dirty="0"/>
              <a:t>Every soul in torment is pleading for a second chance.  </a:t>
            </a:r>
          </a:p>
          <a:p>
            <a:r>
              <a:rPr lang="en-US" sz="4000" i="1" dirty="0"/>
              <a:t>Whatever profession they were in life, they are willing to become a minister for the faith.  </a:t>
            </a:r>
          </a:p>
        </p:txBody>
      </p:sp>
    </p:spTree>
    <p:extLst>
      <p:ext uri="{BB962C8B-B14F-4D97-AF65-F5344CB8AC3E}">
        <p14:creationId xmlns:p14="http://schemas.microsoft.com/office/powerpoint/2010/main" val="874412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152400"/>
            <a:ext cx="9144000" cy="6705600"/>
          </a:xfrm>
        </p:spPr>
        <p:txBody>
          <a:bodyPr>
            <a:normAutofit/>
          </a:bodyPr>
          <a:lstStyle/>
          <a:p>
            <a:r>
              <a:rPr lang="en-US" sz="3600" b="1" i="1" dirty="0"/>
              <a:t>Luke 16:27-31</a:t>
            </a:r>
            <a:r>
              <a:rPr lang="en-US" sz="3600" dirty="0"/>
              <a:t>, </a:t>
            </a:r>
            <a:r>
              <a:rPr lang="en-US" sz="3600" i="1" dirty="0"/>
              <a:t>“Then he said, I pray thee therefore, father, that thou </a:t>
            </a:r>
            <a:r>
              <a:rPr lang="en-US" sz="3600" i="1" dirty="0" err="1"/>
              <a:t>wouldest</a:t>
            </a:r>
            <a:r>
              <a:rPr lang="en-US" sz="3600" i="1" dirty="0"/>
              <a:t> send him to my father's house:</a:t>
            </a:r>
            <a:r>
              <a:rPr lang="en-US" sz="3600" i="1" baseline="30000" dirty="0"/>
              <a:t> </a:t>
            </a:r>
            <a:r>
              <a:rPr lang="en-US" sz="3600" i="1" dirty="0"/>
              <a:t>For I have five brethren; that he may testify unto them, lest they also come into this place of torment. </a:t>
            </a:r>
            <a:r>
              <a:rPr lang="en-US" sz="3600" i="1" baseline="30000" dirty="0"/>
              <a:t> </a:t>
            </a:r>
            <a:r>
              <a:rPr lang="en-US" sz="3600" i="1" dirty="0"/>
              <a:t>Abraham </a:t>
            </a:r>
            <a:r>
              <a:rPr lang="en-US" sz="3600" i="1" dirty="0" err="1"/>
              <a:t>saith</a:t>
            </a:r>
            <a:r>
              <a:rPr lang="en-US" sz="3600" i="1" dirty="0"/>
              <a:t> unto him, They have Moses and the prophets; let them hear them. </a:t>
            </a:r>
            <a:r>
              <a:rPr lang="en-US" sz="3600" i="1" baseline="30000" dirty="0"/>
              <a:t> </a:t>
            </a:r>
            <a:r>
              <a:rPr lang="en-US" sz="3600" i="1" dirty="0"/>
              <a:t>And he said, Nay, father Abraham: but if one went unto them from the dead, they will repent. </a:t>
            </a:r>
            <a:r>
              <a:rPr lang="en-US" sz="3600" i="1" baseline="30000" dirty="0"/>
              <a:t> </a:t>
            </a:r>
            <a:r>
              <a:rPr lang="en-US" sz="3600" i="1" dirty="0"/>
              <a:t>And he said unto him, If they hear not Moses and the prophets, neither will they be persuaded, though one rose from the dead.”</a:t>
            </a:r>
          </a:p>
          <a:p>
            <a:endParaRPr lang="en-US" dirty="0"/>
          </a:p>
        </p:txBody>
      </p:sp>
    </p:spTree>
    <p:extLst>
      <p:ext uri="{BB962C8B-B14F-4D97-AF65-F5344CB8AC3E}">
        <p14:creationId xmlns:p14="http://schemas.microsoft.com/office/powerpoint/2010/main" val="4049081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81000"/>
            <a:ext cx="8915400" cy="5745163"/>
          </a:xfrm>
        </p:spPr>
        <p:txBody>
          <a:bodyPr>
            <a:noAutofit/>
          </a:bodyPr>
          <a:lstStyle/>
          <a:p>
            <a:r>
              <a:rPr lang="en-US" sz="4000" i="1" u="sng" dirty="0"/>
              <a:t>“I will be faithful!”  </a:t>
            </a:r>
            <a:r>
              <a:rPr lang="en-US" sz="4000" i="1" dirty="0"/>
              <a:t>There are no faithless people in torment!  There are no unbelievers, atheist, agnostics, or idolaters.  </a:t>
            </a:r>
          </a:p>
          <a:p>
            <a:r>
              <a:rPr lang="en-US" sz="4000" b="1" i="1" dirty="0"/>
              <a:t>Phil 2:10, 11</a:t>
            </a:r>
            <a:r>
              <a:rPr lang="en-US" sz="4000" i="1" dirty="0"/>
              <a:t>, “That at the name of Jesus every knee should bow, of things in heaven, and things in earth, and things under the earth;</a:t>
            </a:r>
            <a:r>
              <a:rPr lang="en-US" sz="4000" i="1" baseline="30000" dirty="0"/>
              <a:t> </a:t>
            </a:r>
            <a:r>
              <a:rPr lang="en-US" sz="4000" i="1" dirty="0"/>
              <a:t>And that every tongue should confess that Jesus Christ is Lord, to the glory of God the Father.”</a:t>
            </a:r>
          </a:p>
          <a:p>
            <a:endParaRPr lang="en-US" sz="4000" i="1" dirty="0"/>
          </a:p>
        </p:txBody>
      </p:sp>
    </p:spTree>
    <p:extLst>
      <p:ext uri="{BB962C8B-B14F-4D97-AF65-F5344CB8AC3E}">
        <p14:creationId xmlns:p14="http://schemas.microsoft.com/office/powerpoint/2010/main" val="1761190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dirty="0"/>
              <a:t>Imagine </a:t>
            </a:r>
            <a:r>
              <a:rPr lang="en-US" sz="4000" dirty="0" smtClean="0"/>
              <a:t>Our </a:t>
            </a:r>
            <a:r>
              <a:rPr lang="en-US" sz="4000" dirty="0"/>
              <a:t>spirit has left your </a:t>
            </a:r>
            <a:r>
              <a:rPr lang="en-US" sz="4000" dirty="0" smtClean="0"/>
              <a:t>body (Hebrew 9: 27).  </a:t>
            </a:r>
            <a:r>
              <a:rPr lang="en-US" sz="4000" dirty="0"/>
              <a:t>Quickly you are jettisoned to a place called </a:t>
            </a:r>
            <a:r>
              <a:rPr lang="en-US" sz="4000" b="1" u="sng" dirty="0"/>
              <a:t>Tartarus</a:t>
            </a:r>
            <a:r>
              <a:rPr lang="en-US" sz="4000" dirty="0"/>
              <a:t>.  For thirty seconds you are going to experience the true meaning of torment.</a:t>
            </a:r>
          </a:p>
        </p:txBody>
      </p:sp>
    </p:spTree>
    <p:extLst>
      <p:ext uri="{BB962C8B-B14F-4D97-AF65-F5344CB8AC3E}">
        <p14:creationId xmlns:p14="http://schemas.microsoft.com/office/powerpoint/2010/main" val="38252794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I.  </a:t>
            </a:r>
            <a:r>
              <a:rPr lang="en-US" b="1" dirty="0"/>
              <a:t>WHAT DO YOU SEE?</a:t>
            </a:r>
          </a:p>
        </p:txBody>
      </p:sp>
    </p:spTree>
    <p:extLst>
      <p:ext uri="{BB962C8B-B14F-4D97-AF65-F5344CB8AC3E}">
        <p14:creationId xmlns:p14="http://schemas.microsoft.com/office/powerpoint/2010/main" val="160921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
            <a:ext cx="8839200" cy="6553200"/>
          </a:xfrm>
        </p:spPr>
        <p:txBody>
          <a:bodyPr>
            <a:normAutofit/>
          </a:bodyPr>
          <a:lstStyle/>
          <a:p>
            <a:r>
              <a:rPr lang="en-US" sz="4000" b="1" dirty="0"/>
              <a:t>A Great Multitude</a:t>
            </a:r>
            <a:r>
              <a:rPr lang="en-US" sz="4000" dirty="0"/>
              <a:t>:  </a:t>
            </a:r>
            <a:r>
              <a:rPr lang="en-US" sz="4000" b="1" i="1" dirty="0"/>
              <a:t>Matt. 7:14</a:t>
            </a:r>
            <a:r>
              <a:rPr lang="en-US" sz="4000" i="1" dirty="0"/>
              <a:t>, “Because strait is the gate, and narrow is the way, which </a:t>
            </a:r>
            <a:r>
              <a:rPr lang="en-US" sz="4000" i="1" dirty="0" err="1"/>
              <a:t>leadeth</a:t>
            </a:r>
            <a:r>
              <a:rPr lang="en-US" sz="4000" i="1" dirty="0"/>
              <a:t> unto life, and </a:t>
            </a:r>
            <a:r>
              <a:rPr lang="en-US" sz="4000" b="1" i="1" dirty="0"/>
              <a:t>few</a:t>
            </a:r>
            <a:r>
              <a:rPr lang="en-US" sz="4000" i="1" dirty="0"/>
              <a:t> there be that find it.”</a:t>
            </a:r>
          </a:p>
          <a:p>
            <a:r>
              <a:rPr lang="en-US" sz="4000" b="1" i="1" dirty="0"/>
              <a:t>Luke 13:23, 24</a:t>
            </a:r>
            <a:r>
              <a:rPr lang="en-US" sz="4000" i="1" dirty="0"/>
              <a:t>, </a:t>
            </a:r>
            <a:r>
              <a:rPr lang="en-US" sz="4000" dirty="0"/>
              <a:t>“</a:t>
            </a:r>
            <a:r>
              <a:rPr lang="en-US" sz="4000" i="1" dirty="0"/>
              <a:t>Then said one unto him, Lord, are there few that be saved? And he said unto them,</a:t>
            </a:r>
            <a:r>
              <a:rPr lang="en-US" sz="4000" i="1" baseline="30000" dirty="0"/>
              <a:t> </a:t>
            </a:r>
            <a:r>
              <a:rPr lang="en-US" sz="4000" i="1" dirty="0"/>
              <a:t>Strive to enter in at the strait gate: for many, I say unto you, will seek to enter in, and shall not be able.”</a:t>
            </a:r>
          </a:p>
          <a:p>
            <a:endParaRPr lang="en-US" dirty="0"/>
          </a:p>
        </p:txBody>
      </p:sp>
    </p:spTree>
    <p:extLst>
      <p:ext uri="{BB962C8B-B14F-4D97-AF65-F5344CB8AC3E}">
        <p14:creationId xmlns:p14="http://schemas.microsoft.com/office/powerpoint/2010/main" val="840128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52426" y="457200"/>
            <a:ext cx="7680960" cy="5730240"/>
          </a:xfrm>
        </p:spPr>
        <p:txBody>
          <a:bodyPr/>
          <a:lstStyle/>
          <a:p>
            <a:r>
              <a:rPr lang="en-US" sz="4800" u="sng" dirty="0"/>
              <a:t>Darkness:  </a:t>
            </a:r>
            <a:r>
              <a:rPr lang="en-US" sz="4800" b="1" i="1" dirty="0"/>
              <a:t>Matt. 8:12</a:t>
            </a:r>
            <a:r>
              <a:rPr lang="en-US" sz="4800" i="1" dirty="0"/>
              <a:t>, “But the children of the kingdom shall be cast out into </a:t>
            </a:r>
            <a:r>
              <a:rPr lang="en-US" sz="4800" b="1" i="1" dirty="0"/>
              <a:t>outer</a:t>
            </a:r>
            <a:r>
              <a:rPr lang="en-US" sz="4800" i="1" dirty="0"/>
              <a:t> </a:t>
            </a:r>
            <a:r>
              <a:rPr lang="en-US" sz="4800" i="1" u="sng" dirty="0"/>
              <a:t>darkness: </a:t>
            </a:r>
            <a:r>
              <a:rPr lang="en-US" sz="4800" i="1" dirty="0"/>
              <a:t>there shall be weeping and gnashing of teeth.”</a:t>
            </a:r>
          </a:p>
          <a:p>
            <a:endParaRPr lang="en-US" i="1" dirty="0"/>
          </a:p>
        </p:txBody>
      </p:sp>
    </p:spTree>
    <p:extLst>
      <p:ext uri="{BB962C8B-B14F-4D97-AF65-F5344CB8AC3E}">
        <p14:creationId xmlns:p14="http://schemas.microsoft.com/office/powerpoint/2010/main" val="38777731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381000"/>
            <a:ext cx="8458200" cy="5745163"/>
          </a:xfrm>
        </p:spPr>
        <p:txBody>
          <a:bodyPr>
            <a:normAutofit/>
          </a:bodyPr>
          <a:lstStyle/>
          <a:p>
            <a:r>
              <a:rPr lang="en-US" sz="4000" b="1" u="sng" dirty="0">
                <a:solidFill>
                  <a:srgbClr val="FF0000"/>
                </a:solidFill>
              </a:rPr>
              <a:t>Suffering:  </a:t>
            </a:r>
            <a:r>
              <a:rPr lang="en-US" sz="4000" b="1" i="1" dirty="0"/>
              <a:t>Luke 13:28</a:t>
            </a:r>
            <a:r>
              <a:rPr lang="en-US" sz="4000" b="1" dirty="0"/>
              <a:t>, “</a:t>
            </a:r>
            <a:r>
              <a:rPr lang="en-US" sz="4000" i="1" dirty="0"/>
              <a:t>There shall be </a:t>
            </a:r>
            <a:r>
              <a:rPr lang="en-US" sz="4000" b="1" i="1" dirty="0"/>
              <a:t>weeping</a:t>
            </a:r>
            <a:r>
              <a:rPr lang="en-US" sz="4000" i="1" dirty="0"/>
              <a:t> </a:t>
            </a:r>
            <a:r>
              <a:rPr lang="en-US" sz="4000" b="1" i="1" dirty="0"/>
              <a:t>and</a:t>
            </a:r>
            <a:r>
              <a:rPr lang="en-US" sz="4000" i="1" dirty="0"/>
              <a:t> </a:t>
            </a:r>
            <a:r>
              <a:rPr lang="en-US" sz="4000" b="1" i="1" dirty="0"/>
              <a:t>gnashing</a:t>
            </a:r>
            <a:r>
              <a:rPr lang="en-US" sz="4000" i="1" dirty="0"/>
              <a:t> </a:t>
            </a:r>
            <a:r>
              <a:rPr lang="en-US" sz="4000" b="1" i="1" dirty="0"/>
              <a:t>of</a:t>
            </a:r>
            <a:r>
              <a:rPr lang="en-US" sz="4000" i="1" dirty="0"/>
              <a:t> </a:t>
            </a:r>
            <a:r>
              <a:rPr lang="en-US" sz="4000" b="1" i="1" dirty="0"/>
              <a:t>teeth</a:t>
            </a:r>
            <a:r>
              <a:rPr lang="en-US" sz="4000" i="1" dirty="0"/>
              <a:t>, when ye shall see Abraham, </a:t>
            </a:r>
            <a:r>
              <a:rPr lang="en-US" sz="4000" b="1" i="1" dirty="0"/>
              <a:t>and</a:t>
            </a:r>
            <a:r>
              <a:rPr lang="en-US" sz="4000" i="1" dirty="0"/>
              <a:t> Isaac, </a:t>
            </a:r>
            <a:r>
              <a:rPr lang="en-US" sz="4000" b="1" i="1" dirty="0"/>
              <a:t>and</a:t>
            </a:r>
            <a:r>
              <a:rPr lang="en-US" sz="4000" i="1" dirty="0"/>
              <a:t> Jacob, </a:t>
            </a:r>
            <a:r>
              <a:rPr lang="en-US" sz="4000" b="1" i="1" dirty="0"/>
              <a:t>and</a:t>
            </a:r>
            <a:r>
              <a:rPr lang="en-US" sz="4000" i="1" dirty="0"/>
              <a:t> all the prophets, in the kingdom </a:t>
            </a:r>
            <a:r>
              <a:rPr lang="en-US" sz="4000" b="1" i="1" dirty="0"/>
              <a:t>of</a:t>
            </a:r>
            <a:r>
              <a:rPr lang="en-US" sz="4000" i="1" dirty="0"/>
              <a:t> God, </a:t>
            </a:r>
            <a:r>
              <a:rPr lang="en-US" sz="4000" b="1" i="1" dirty="0"/>
              <a:t>and</a:t>
            </a:r>
            <a:r>
              <a:rPr lang="en-US" sz="4000" i="1" dirty="0"/>
              <a:t> you yourselves thrust </a:t>
            </a:r>
            <a:r>
              <a:rPr lang="en-US" sz="4000" b="1" i="1" u="sng" dirty="0">
                <a:solidFill>
                  <a:srgbClr val="FF0000"/>
                </a:solidFill>
              </a:rPr>
              <a:t>out.”</a:t>
            </a:r>
          </a:p>
          <a:p>
            <a:r>
              <a:rPr lang="en-US" sz="4000" b="1" i="1" dirty="0"/>
              <a:t>Your eyes will behold people </a:t>
            </a:r>
            <a:r>
              <a:rPr lang="en-US" sz="4000" b="1" u="sng" dirty="0">
                <a:solidFill>
                  <a:srgbClr val="FF0000"/>
                </a:solidFill>
              </a:rPr>
              <a:t>suffering!</a:t>
            </a:r>
          </a:p>
        </p:txBody>
      </p:sp>
    </p:spTree>
    <p:extLst>
      <p:ext uri="{BB962C8B-B14F-4D97-AF65-F5344CB8AC3E}">
        <p14:creationId xmlns:p14="http://schemas.microsoft.com/office/powerpoint/2010/main" val="3650380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a:bodyPr>
          <a:lstStyle/>
          <a:p>
            <a:r>
              <a:rPr lang="en-US" sz="4000" b="1" dirty="0"/>
              <a:t>The Great </a:t>
            </a:r>
            <a:r>
              <a:rPr lang="en-US" sz="4000" b="1" u="sng" dirty="0"/>
              <a:t>Separation:  </a:t>
            </a:r>
            <a:r>
              <a:rPr lang="en-US" sz="4000" dirty="0"/>
              <a:t>You will experience the </a:t>
            </a:r>
            <a:r>
              <a:rPr lang="en-US" sz="4000" b="1" u="sng" dirty="0"/>
              <a:t>separation</a:t>
            </a:r>
            <a:r>
              <a:rPr lang="en-US" sz="4000" dirty="0"/>
              <a:t> between husband and wife, mother and daughter, father and son!</a:t>
            </a:r>
          </a:p>
          <a:p>
            <a:endParaRPr lang="en-US" sz="4000" dirty="0"/>
          </a:p>
        </p:txBody>
      </p:sp>
    </p:spTree>
    <p:extLst>
      <p:ext uri="{BB962C8B-B14F-4D97-AF65-F5344CB8AC3E}">
        <p14:creationId xmlns:p14="http://schemas.microsoft.com/office/powerpoint/2010/main" val="2511220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381000"/>
            <a:ext cx="8534400" cy="5712113"/>
          </a:xfrm>
        </p:spPr>
        <p:txBody>
          <a:bodyPr>
            <a:normAutofit lnSpcReduction="10000"/>
          </a:bodyPr>
          <a:lstStyle/>
          <a:p>
            <a:r>
              <a:rPr lang="en-US" sz="4000" b="1" i="1" u="sng" dirty="0"/>
              <a:t>2 Sam. 18:33, </a:t>
            </a:r>
            <a:r>
              <a:rPr lang="en-US" sz="4000" i="1" dirty="0"/>
              <a:t>“And the king was much moved, and went up to the chamber </a:t>
            </a:r>
            <a:r>
              <a:rPr lang="en-US" sz="4000" b="1" i="1" dirty="0"/>
              <a:t>o</a:t>
            </a:r>
            <a:r>
              <a:rPr lang="en-US" sz="4000" i="1" dirty="0"/>
              <a:t>ver the gate, and wept: and as he went, thus he said, </a:t>
            </a:r>
            <a:r>
              <a:rPr lang="en-US" sz="4000" b="1" i="1" dirty="0"/>
              <a:t>O</a:t>
            </a:r>
            <a:r>
              <a:rPr lang="en-US" sz="4000" i="1" dirty="0"/>
              <a:t> my son </a:t>
            </a:r>
            <a:r>
              <a:rPr lang="en-US" sz="4000" b="1" i="1" dirty="0"/>
              <a:t>Absalom</a:t>
            </a:r>
            <a:r>
              <a:rPr lang="en-US" sz="4000" i="1" dirty="0"/>
              <a:t>, my son, my son </a:t>
            </a:r>
            <a:r>
              <a:rPr lang="en-US" sz="4000" b="1" i="1" dirty="0"/>
              <a:t>Absalom</a:t>
            </a:r>
            <a:r>
              <a:rPr lang="en-US" sz="4000" i="1" dirty="0"/>
              <a:t>! would God I had died for thee, </a:t>
            </a:r>
            <a:r>
              <a:rPr lang="en-US" sz="4000" b="1" i="1" dirty="0"/>
              <a:t>O</a:t>
            </a:r>
            <a:r>
              <a:rPr lang="en-US" sz="4000" i="1" dirty="0"/>
              <a:t> </a:t>
            </a:r>
            <a:r>
              <a:rPr lang="en-US" sz="4000" b="1" i="1" dirty="0"/>
              <a:t>Absalom</a:t>
            </a:r>
            <a:r>
              <a:rPr lang="en-US" sz="4000" i="1" dirty="0"/>
              <a:t>, my son, my son!”</a:t>
            </a:r>
          </a:p>
          <a:p>
            <a:r>
              <a:rPr lang="en-US" sz="4000" i="1" dirty="0"/>
              <a:t>David’s grief was enhanced by the fact that Absalom was eternally lost!</a:t>
            </a:r>
          </a:p>
        </p:txBody>
      </p:sp>
    </p:spTree>
    <p:extLst>
      <p:ext uri="{BB962C8B-B14F-4D97-AF65-F5344CB8AC3E}">
        <p14:creationId xmlns:p14="http://schemas.microsoft.com/office/powerpoint/2010/main" val="19237579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ylar">
  <a:themeElements>
    <a:clrScheme name="Mylar">
      <a:dk1>
        <a:srgbClr val="000000"/>
      </a:dk1>
      <a:lt1>
        <a:srgbClr val="FFFFFF"/>
      </a:lt1>
      <a:dk2>
        <a:srgbClr val="656162"/>
      </a:dk2>
      <a:lt2>
        <a:srgbClr val="E0DACC"/>
      </a:lt2>
      <a:accent1>
        <a:srgbClr val="4A5A7A"/>
      </a:accent1>
      <a:accent2>
        <a:srgbClr val="F7BD40"/>
      </a:accent2>
      <a:accent3>
        <a:srgbClr val="975C00"/>
      </a:accent3>
      <a:accent4>
        <a:srgbClr val="754D41"/>
      </a:accent4>
      <a:accent5>
        <a:srgbClr val="838995"/>
      </a:accent5>
      <a:accent6>
        <a:srgbClr val="687B66"/>
      </a:accent6>
      <a:hlink>
        <a:srgbClr val="B5740B"/>
      </a:hlink>
      <a:folHlink>
        <a:srgbClr val="7483A0"/>
      </a:folHlink>
    </a:clrScheme>
    <a:fontScheme name="Mylar">
      <a:maj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맑은 고딕"/>
        <a:font script="Hans" typeface="华文楷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ylar">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effectStyle>
        <a:effectStyle>
          <a:effectLst>
            <a:innerShdw blurRad="50800" dist="25400" dir="13500000">
              <a:srgbClr val="000000">
                <a:alpha val="75000"/>
              </a:srgbClr>
            </a:innerShdw>
            <a:outerShdw blurRad="50800" dist="25400" dir="5400000" rotWithShape="0">
              <a:srgbClr val="000000">
                <a:alpha val="50000"/>
              </a:srgbClr>
            </a:outerShdw>
          </a:effectLst>
          <a:scene3d>
            <a:camera prst="orthographicFront">
              <a:rot lat="0" lon="0" rev="0"/>
            </a:camera>
            <a:lightRig rig="threePt" dir="tl"/>
          </a:scene3d>
          <a:sp3d prstMaterial="dkEdge">
            <a:bevelT w="25400" h="50800"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tint val="100000"/>
                <a:shade val="30000"/>
                <a:alpha val="100000"/>
                <a:satMod val="255000"/>
                <a:lumMod val="100000"/>
              </a:schemeClr>
            </a:gs>
          </a:gsLst>
          <a:path path="circle">
            <a:fillToRect l="50000" t="-80000" r="50000" b="180000"/>
          </a:path>
        </a:gradFill>
        <a:blipFill rotWithShape="1">
          <a:blip xmlns:r="http://schemas.openxmlformats.org/officeDocument/2006/relationships" r:embed="rId1">
            <a:duotone>
              <a:schemeClr val="phClr">
                <a:lumMod val="80000"/>
              </a:schemeClr>
              <a:schemeClr val="phClr">
                <a:tint val="50000"/>
                <a:lumMod val="1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TM01790491[[fn=Mylar]]</Template>
  <TotalTime>101</TotalTime>
  <Words>891</Words>
  <Application>Microsoft Office PowerPoint</Application>
  <PresentationFormat>On-screen Show (4:3)</PresentationFormat>
  <Paragraphs>32</Paragraphs>
  <Slides>23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Corbel</vt:lpstr>
      <vt:lpstr>Tahoma</vt:lpstr>
      <vt:lpstr>Tunga</vt:lpstr>
      <vt:lpstr>Mylar</vt:lpstr>
      <vt:lpstr>THIRTY SECONDS IN HELL</vt:lpstr>
      <vt:lpstr>PowerPoint Presentation</vt:lpstr>
      <vt:lpstr>PowerPoint Presentation</vt:lpstr>
      <vt:lpstr>I.  WHAT DO YOU SEE?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  WHAT DO YOU FEEL?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III.  WHAT DO YOU THINK?</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THIRTY SECONDS IN HELL</dc:title>
  <dc:creator>Church of Christ</dc:creator>
  <cp:lastModifiedBy>aldographics@yahoo.com</cp:lastModifiedBy>
  <cp:revision>16</cp:revision>
  <dcterms:created xsi:type="dcterms:W3CDTF">2017-10-25T14:56:34Z</dcterms:created>
  <dcterms:modified xsi:type="dcterms:W3CDTF">2019-10-13T15:47:01Z</dcterms:modified>
</cp:coreProperties>
</file>