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C94AFF8-D90E-4921-B292-94C009061C2E}" type="datetimeFigureOut">
              <a:rPr lang="en-US" smtClean="0"/>
              <a:t>6/11/2016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2DEF79A-1E5E-4297-9302-2213D162F9F4}" type="slidenum">
              <a:rPr lang="en-US" smtClean="0"/>
              <a:t>‹#›</a:t>
            </a:fld>
            <a:endParaRPr lang="en-US"/>
          </a:p>
        </p:txBody>
      </p:sp>
    </p:spTree>
    <p:extLst>
      <p:ext uri="{BB962C8B-B14F-4D97-AF65-F5344CB8AC3E}">
        <p14:creationId xmlns:p14="http://schemas.microsoft.com/office/powerpoint/2010/main" val="2153530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6B66A0-06BD-429F-AAC8-AA3BB4ACBCED}"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940DA565-6EE2-4ED3-9C6A-39F4DBC9D3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B66A0-06BD-429F-AAC8-AA3BB4ACBCED}"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B66A0-06BD-429F-AAC8-AA3BB4ACBCED}"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6B66A0-06BD-429F-AAC8-AA3BB4ACBCED}"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6B66A0-06BD-429F-AAC8-AA3BB4ACBCED}"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6B66A0-06BD-429F-AAC8-AA3BB4ACBCED}"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A565-6EE2-4ED3-9C6A-39F4DBC9D3E0}"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6B66A0-06BD-429F-AAC8-AA3BB4ACBCED}" type="datetimeFigureOut">
              <a:rPr lang="en-US" smtClean="0"/>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DA565-6EE2-4ED3-9C6A-39F4DBC9D3E0}"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E16B66A0-06BD-429F-AAC8-AA3BB4ACBCED}"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16B66A0-06BD-429F-AAC8-AA3BB4ACBCED}" type="datetimeFigureOut">
              <a:rPr lang="en-US" smtClean="0"/>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DA565-6EE2-4ED3-9C6A-39F4DBC9D3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6B66A0-06BD-429F-AAC8-AA3BB4ACBCED}"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A565-6EE2-4ED3-9C6A-39F4DBC9D3E0}"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6B66A0-06BD-429F-AAC8-AA3BB4ACBCED}"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A565-6EE2-4ED3-9C6A-39F4DBC9D3E0}"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E16B66A0-06BD-429F-AAC8-AA3BB4ACBCED}" type="datetimeFigureOut">
              <a:rPr lang="en-US" smtClean="0"/>
              <a:t>6/11/2016</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940DA565-6EE2-4ED3-9C6A-39F4DBC9D3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962400" y="1676400"/>
            <a:ext cx="4495800" cy="1524000"/>
          </a:xfrm>
        </p:spPr>
        <p:txBody>
          <a:bodyPr anchor="ctr"/>
          <a:lstStyle/>
          <a:p>
            <a:pPr algn="ctr">
              <a:lnSpc>
                <a:spcPct val="125000"/>
              </a:lnSpc>
            </a:pPr>
            <a:r>
              <a:rPr lang="en-US" cap="none" dirty="0" smtClean="0">
                <a:latin typeface="Lucida Sans Unicode" panose="020B0602030504020204" pitchFamily="34" charset="0"/>
                <a:cs typeface="Lucida Sans Unicode" panose="020B0602030504020204" pitchFamily="34" charset="0"/>
              </a:rPr>
              <a:t>Memory: A Very Valuable Asset</a:t>
            </a:r>
            <a:endParaRPr lang="en-US" cap="none" dirty="0">
              <a:latin typeface="Lucida Sans Unicode" panose="020B0602030504020204" pitchFamily="34" charset="0"/>
              <a:cs typeface="Lucida Sans Unicode" panose="020B0602030504020204" pitchFamily="34" charset="0"/>
            </a:endParaRPr>
          </a:p>
        </p:txBody>
      </p:sp>
      <p:sp>
        <p:nvSpPr>
          <p:cNvPr id="7" name="Subtitle 6"/>
          <p:cNvSpPr>
            <a:spLocks noGrp="1"/>
          </p:cNvSpPr>
          <p:nvPr>
            <p:ph type="subTitle" idx="1"/>
          </p:nvPr>
        </p:nvSpPr>
        <p:spPr>
          <a:xfrm>
            <a:off x="3962400" y="3203574"/>
            <a:ext cx="4495800" cy="1825625"/>
          </a:xfrm>
        </p:spPr>
        <p:txBody>
          <a:bodyPr anchor="ctr">
            <a:normAutofit/>
          </a:bodyPr>
          <a:lstStyle/>
          <a:p>
            <a:pPr algn="ctr">
              <a:lnSpc>
                <a:spcPct val="125000"/>
              </a:lnSpc>
              <a:spcBef>
                <a:spcPts val="0"/>
              </a:spcBef>
            </a:pPr>
            <a:r>
              <a:rPr lang="en-US" sz="2400" dirty="0" smtClean="0">
                <a:latin typeface="Lucida Sans Unicode" panose="020B0602030504020204" pitchFamily="34" charset="0"/>
                <a:cs typeface="Lucida Sans Unicode" panose="020B0602030504020204" pitchFamily="34" charset="0"/>
              </a:rPr>
              <a:t>It’s a very useful tool in strengthening </a:t>
            </a:r>
            <a:r>
              <a:rPr lang="en-US" sz="2400" dirty="0" smtClean="0">
                <a:latin typeface="Lucida Sans Unicode" panose="020B0602030504020204" pitchFamily="34" charset="0"/>
                <a:cs typeface="Lucida Sans Unicode" panose="020B0602030504020204" pitchFamily="34" charset="0"/>
              </a:rPr>
              <a:t>“US”</a:t>
            </a:r>
            <a:r>
              <a:rPr lang="en-US" sz="2400" dirty="0" smtClean="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spiritually</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3648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Forget</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09600" y="1600201"/>
            <a:ext cx="8001000" cy="3733800"/>
          </a:xfrm>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The sins of others against us, when we say, “I forgive you.”</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Forgetting is part of forgiving.</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“If you do not forgive men their trespasses, neither will your Father forgive your trespasses” (Matt. 6:15).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“Up to seventy times seven” (Matt. 18:22).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Don’t bury the hatchet and leave a marker to find it.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0446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Forget</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09600" y="1600201"/>
            <a:ext cx="8001000" cy="3733800"/>
          </a:xfrm>
        </p:spPr>
        <p:txBody>
          <a:bodyPr anchor="ctr">
            <a:normAutofit/>
          </a:bodyPr>
          <a:lstStyle/>
          <a:p>
            <a:pPr>
              <a:lnSpc>
                <a:spcPct val="125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Our own sins, when God assures us He has forgiven us.</a:t>
            </a:r>
          </a:p>
          <a:p>
            <a:pPr lvl="1">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“Forgetting those things which are behind…reaching forward to those things which are ahead” (Phil. 3:13).</a:t>
            </a:r>
          </a:p>
          <a:p>
            <a:pPr lvl="1">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Can’t build a glorious future by wallowing in a sordid past.</a:t>
            </a:r>
          </a:p>
          <a:p>
            <a:pPr lvl="1">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“Their sins…I will remember no more” (Heb. 10:17).</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3889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smtClean="0"/>
              <a:t>What Must I Do To Be Saved?</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68580" indent="0">
              <a:buNone/>
            </a:pPr>
            <a:r>
              <a:rPr lang="en-US" b="1" u="sng" dirty="0"/>
              <a:t>Hear The Gospel – Romans 10: 17                                                                                                              </a:t>
            </a:r>
            <a:r>
              <a:rPr lang="en-US" dirty="0"/>
              <a:t>“Faith Comes by hearing and hearing by the word of God.”</a:t>
            </a:r>
          </a:p>
          <a:p>
            <a:pPr marL="68580" indent="0">
              <a:buNone/>
            </a:pPr>
            <a:r>
              <a:rPr lang="en-US" b="1" u="sng" dirty="0"/>
              <a:t>Believe The Gospel – Mark 16: 16                                                                               </a:t>
            </a:r>
          </a:p>
          <a:p>
            <a:pPr marL="68580" indent="0">
              <a:buNone/>
            </a:pPr>
            <a:r>
              <a:rPr lang="en-US" dirty="0"/>
              <a:t> “   He that believeth and is baptized shall be saved, and he that believeth not shall be damned.”</a:t>
            </a:r>
          </a:p>
          <a:p>
            <a:pPr marL="68580" indent="0">
              <a:buNone/>
            </a:pPr>
            <a:r>
              <a:rPr lang="en-US" b="1" u="sng" dirty="0"/>
              <a:t>Repent of Sins – Luke 13: 3                                                                                                                      </a:t>
            </a:r>
            <a:r>
              <a:rPr lang="en-US" dirty="0"/>
              <a:t>“Repent or You will Perish”</a:t>
            </a:r>
          </a:p>
          <a:p>
            <a:pPr marL="6858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68580" indent="0">
              <a:buNone/>
            </a:pPr>
            <a:r>
              <a:rPr lang="en-US" b="1" u="sng" dirty="0"/>
              <a:t>Be Baptized – Acts 2: 38                                                                                          </a:t>
            </a:r>
          </a:p>
          <a:p>
            <a:pPr marL="6858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val="10634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Remember</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The words of Scripture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Remember</a:t>
            </a:r>
            <a:r>
              <a:rPr lang="en-US" sz="2200" dirty="0" smtClean="0">
                <a:latin typeface="Lucida Sans Unicode" panose="020B0602030504020204" pitchFamily="34" charset="0"/>
                <a:cs typeface="Lucida Sans Unicode" panose="020B0602030504020204" pitchFamily="34" charset="0"/>
              </a:rPr>
              <a:t> the words of the Lord Jesus…”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(Acts 20:35).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Remember</a:t>
            </a:r>
            <a:r>
              <a:rPr lang="en-US" sz="2200" dirty="0" smtClean="0">
                <a:latin typeface="Lucida Sans Unicode" panose="020B0602030504020204" pitchFamily="34" charset="0"/>
                <a:cs typeface="Lucida Sans Unicode" panose="020B0602030504020204" pitchFamily="34" charset="0"/>
              </a:rPr>
              <a:t> the words…spoken before by the apostles of our Lord Jesus Christ” (Jude 1:17).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will </a:t>
            </a:r>
            <a:r>
              <a:rPr lang="en-US" sz="2200" b="1" dirty="0" smtClean="0">
                <a:latin typeface="Lucida Sans Unicode" panose="020B0602030504020204" pitchFamily="34" charset="0"/>
                <a:cs typeface="Lucida Sans Unicode" panose="020B0602030504020204" pitchFamily="34" charset="0"/>
              </a:rPr>
              <a:t>never forget</a:t>
            </a:r>
            <a:r>
              <a:rPr lang="en-US" sz="2200" dirty="0" smtClean="0">
                <a:latin typeface="Lucida Sans Unicode" panose="020B0602030504020204" pitchFamily="34" charset="0"/>
                <a:cs typeface="Lucida Sans Unicode" panose="020B0602030504020204" pitchFamily="34" charset="0"/>
              </a:rPr>
              <a:t> your precepts, for by them You have given me life” (Psalms 119:93).</a:t>
            </a:r>
          </a:p>
        </p:txBody>
      </p:sp>
    </p:spTree>
    <p:extLst>
      <p:ext uri="{BB962C8B-B14F-4D97-AF65-F5344CB8AC3E}">
        <p14:creationId xmlns:p14="http://schemas.microsoft.com/office/powerpoint/2010/main" val="243806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Remember</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The enthusiasm with which we first obeyed the gospel.</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Remember</a:t>
            </a:r>
            <a:r>
              <a:rPr lang="en-US" sz="2200" dirty="0" smtClean="0">
                <a:latin typeface="Lucida Sans Unicode" panose="020B0602030504020204" pitchFamily="34" charset="0"/>
                <a:cs typeface="Lucida Sans Unicode" panose="020B0602030504020204" pitchFamily="34" charset="0"/>
              </a:rPr>
              <a:t> therefore from where you have fallen; repent and do the first works…” (Revelation 2:5).</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Recall </a:t>
            </a:r>
            <a:r>
              <a:rPr lang="en-US" sz="2200" dirty="0" smtClean="0">
                <a:latin typeface="Lucida Sans Unicode" panose="020B0602030504020204" pitchFamily="34" charset="0"/>
                <a:cs typeface="Lucida Sans Unicode" panose="020B0602030504020204" pitchFamily="34" charset="0"/>
              </a:rPr>
              <a:t>the former days in which, after you were illuminated…” (Hebrews 10:32).</a:t>
            </a:r>
          </a:p>
        </p:txBody>
      </p:sp>
    </p:spTree>
    <p:extLst>
      <p:ext uri="{BB962C8B-B14F-4D97-AF65-F5344CB8AC3E}">
        <p14:creationId xmlns:p14="http://schemas.microsoft.com/office/powerpoint/2010/main" val="285374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Remember</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People in need, especially our brethren.</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“Warn those who are unruly, comfort the fainthearted, uphold the weak…” (1 Thess. 5:14).</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Even those from whom we had to withdraw: “Yet do not count him as an enemy, but admonish him as a brother” (2 Thess. 3:15).</a:t>
            </a:r>
          </a:p>
        </p:txBody>
      </p:sp>
    </p:spTree>
    <p:extLst>
      <p:ext uri="{BB962C8B-B14F-4D97-AF65-F5344CB8AC3E}">
        <p14:creationId xmlns:p14="http://schemas.microsoft.com/office/powerpoint/2010/main" val="337043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1676400"/>
            <a:ext cx="4343400" cy="1524000"/>
          </a:xfrm>
        </p:spPr>
        <p:txBody>
          <a:bodyPr anchor="ctr"/>
          <a:lstStyle/>
          <a:p>
            <a:pPr algn="ctr">
              <a:lnSpc>
                <a:spcPct val="125000"/>
              </a:lnSpc>
            </a:pPr>
            <a:r>
              <a:rPr lang="en-US" cap="none" dirty="0" smtClean="0">
                <a:latin typeface="Lucida Sans Unicode" panose="020B0602030504020204" pitchFamily="34" charset="0"/>
                <a:cs typeface="Lucida Sans Unicode" panose="020B0602030504020204" pitchFamily="34" charset="0"/>
              </a:rPr>
              <a:t>The Blessing of Forgetting</a:t>
            </a:r>
            <a:endParaRPr lang="en-US"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3200400" y="3203574"/>
            <a:ext cx="5257800" cy="1825625"/>
          </a:xfrm>
        </p:spPr>
        <p:txBody>
          <a:bodyPr anchor="ctr">
            <a:normAutofit/>
          </a:bodyPr>
          <a:lstStyle/>
          <a:p>
            <a:pPr algn="ctr">
              <a:lnSpc>
                <a:spcPct val="125000"/>
              </a:lnSpc>
              <a:spcBef>
                <a:spcPts val="0"/>
              </a:spcBef>
            </a:pPr>
            <a:r>
              <a:rPr lang="en-US" sz="2400" dirty="0" smtClean="0">
                <a:latin typeface="Lucida Sans Unicode" panose="020B0602030504020204" pitchFamily="34" charset="0"/>
                <a:cs typeface="Lucida Sans Unicode" panose="020B0602030504020204" pitchFamily="34" charset="0"/>
              </a:rPr>
              <a:t>“Forgettery” can also be a useful tool in strengthening us spiritually.</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104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Ecclesiastes 12:1-2</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5000"/>
              </a:lnSpc>
              <a:spcBef>
                <a:spcPts val="0"/>
              </a:spcBef>
            </a:pPr>
            <a:r>
              <a:rPr lang="en-US" sz="2400" dirty="0" smtClean="0">
                <a:latin typeface="Lucida Sans Unicode" panose="020B0602030504020204" pitchFamily="34" charset="0"/>
                <a:cs typeface="Lucida Sans Unicode" panose="020B0602030504020204" pitchFamily="34" charset="0"/>
              </a:rPr>
              <a:t>“Remember now your Creator in the days of your youth, before the difficult days come, and the years draw near when you say, ‘I have no pleasure in them’: while the sun and the light, the moon and the stars are not darkened, and </a:t>
            </a:r>
            <a:r>
              <a:rPr lang="en-US" sz="2400" b="1" dirty="0" smtClean="0">
                <a:latin typeface="Lucida Sans Unicode" panose="020B0602030504020204" pitchFamily="34" charset="0"/>
                <a:cs typeface="Lucida Sans Unicode" panose="020B0602030504020204" pitchFamily="34" charset="0"/>
              </a:rPr>
              <a:t>the clouds do not return after the rain</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5186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When Troubles Don’t Depart</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Sometimes they stay because we won’t let them depart.</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We recall them, and relive them, over and over again.</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It is a wise, happy, and spiritual man who knows when and how to forget.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46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Joseph was such a man</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50000"/>
              </a:lnSpc>
              <a:spcBef>
                <a:spcPts val="0"/>
              </a:spcBef>
            </a:pPr>
            <a:r>
              <a:rPr lang="en-US" sz="2400" dirty="0" smtClean="0">
                <a:latin typeface="Lucida Sans Unicode" panose="020B0602030504020204" pitchFamily="34" charset="0"/>
                <a:cs typeface="Lucida Sans Unicode" panose="020B0602030504020204" pitchFamily="34" charset="0"/>
              </a:rPr>
              <a:t>“And to Joseph were born two sons before the years of famine came…Joseph called the name of the firstborn Manasseh: ‘For God has made me </a:t>
            </a:r>
            <a:r>
              <a:rPr lang="en-US" sz="2400" b="1" dirty="0" smtClean="0">
                <a:latin typeface="Lucida Sans Unicode" panose="020B0602030504020204" pitchFamily="34" charset="0"/>
                <a:cs typeface="Lucida Sans Unicode" panose="020B0602030504020204" pitchFamily="34" charset="0"/>
              </a:rPr>
              <a:t>forget</a:t>
            </a:r>
            <a:r>
              <a:rPr lang="en-US" sz="2400" dirty="0" smtClean="0">
                <a:latin typeface="Lucida Sans Unicode" panose="020B0602030504020204" pitchFamily="34" charset="0"/>
                <a:cs typeface="Lucida Sans Unicode" panose="020B0602030504020204" pitchFamily="34" charset="0"/>
              </a:rPr>
              <a:t> all my toil and all my father’s house’” </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(Genesis 41:50-51).</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9350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latin typeface="Lucida Sans Unicode" panose="020B0602030504020204" pitchFamily="34" charset="0"/>
                <a:cs typeface="Lucida Sans Unicode" panose="020B0602030504020204" pitchFamily="34" charset="0"/>
              </a:rPr>
              <a:t>Things To Forget</a:t>
            </a:r>
            <a:endParaRPr lang="en-US"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Slights, insults, injustices, hurts inflicted on us by others.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Joseph certainly didn’t dwell on these things.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And neither did Paul: “May it not be charged against them” (2 Timothy 4:16).</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Bitterness has no place, even if they DON’T repent.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4705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233</TotalTime>
  <Words>673</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Gill Sans MT</vt:lpstr>
      <vt:lpstr>Lucida Sans Unicode</vt:lpstr>
      <vt:lpstr>Wingdings 3</vt:lpstr>
      <vt:lpstr>Urban Pop</vt:lpstr>
      <vt:lpstr>Memory: A Very Valuable Asset</vt:lpstr>
      <vt:lpstr>Things To Remember</vt:lpstr>
      <vt:lpstr>Things To Remember</vt:lpstr>
      <vt:lpstr>Things To Remember</vt:lpstr>
      <vt:lpstr>The Blessing of Forgetting</vt:lpstr>
      <vt:lpstr>Ecclesiastes 12:1-2</vt:lpstr>
      <vt:lpstr>When Troubles Don’t Depart</vt:lpstr>
      <vt:lpstr>Joseph was such a man</vt:lpstr>
      <vt:lpstr>Things To Forget</vt:lpstr>
      <vt:lpstr>Things To Forget</vt:lpstr>
      <vt:lpstr>Things To Forget</vt:lpstr>
      <vt:lpstr>What Must I Do To Be Saved?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 Very Valuable Asset</dc:title>
  <dc:creator>Bryan</dc:creator>
  <cp:lastModifiedBy>Fair Park</cp:lastModifiedBy>
  <cp:revision>16</cp:revision>
  <cp:lastPrinted>2016-01-23T18:22:15Z</cp:lastPrinted>
  <dcterms:created xsi:type="dcterms:W3CDTF">2016-01-22T18:33:40Z</dcterms:created>
  <dcterms:modified xsi:type="dcterms:W3CDTF">2016-06-11T15:40:19Z</dcterms:modified>
</cp:coreProperties>
</file>