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2" r:id="rId15"/>
    <p:sldId id="273"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6" d="100"/>
          <a:sy n="96" d="100"/>
        </p:scale>
        <p:origin x="7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3906B-3F63-40F4-BAB0-255C7BA8D059}" type="datetimeFigureOut">
              <a:rPr lang="en-US" smtClean="0"/>
              <a:t>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85B8E9-5967-4506-832E-4A4731D01BA6}" type="slidenum">
              <a:rPr lang="en-US" smtClean="0"/>
              <a:t>‹#›</a:t>
            </a:fld>
            <a:endParaRPr lang="en-US"/>
          </a:p>
        </p:txBody>
      </p:sp>
    </p:spTree>
    <p:extLst>
      <p:ext uri="{BB962C8B-B14F-4D97-AF65-F5344CB8AC3E}">
        <p14:creationId xmlns:p14="http://schemas.microsoft.com/office/powerpoint/2010/main" val="750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36564D7-C8A5-4ABB-A452-4BA43B58BF63}" type="datetime1">
              <a:rPr lang="en-US" smtClean="0"/>
              <a:t>2/8/2016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C0FB1DE-4545-4052-A2F9-8C49742391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76F32D-CB5F-4D53-AACC-618F32CA396F}" type="datetime1">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FB1DE-4545-4052-A2F9-8C497423918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2E693-D731-4FAF-BF34-DB106E1F03A1}" type="datetime1">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FB1DE-4545-4052-A2F9-8C497423918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8901D9-4EF6-4E98-9E4B-AD4F6811A4BA}" type="datetime1">
              <a:rPr lang="en-US" smtClean="0"/>
              <a:t>2/8/2016</a:t>
            </a:fld>
            <a:endParaRPr lang="en-US"/>
          </a:p>
        </p:txBody>
      </p:sp>
      <p:sp>
        <p:nvSpPr>
          <p:cNvPr id="9" name="Slide Number Placeholder 8"/>
          <p:cNvSpPr>
            <a:spLocks noGrp="1"/>
          </p:cNvSpPr>
          <p:nvPr>
            <p:ph type="sldNum" sz="quarter" idx="15"/>
          </p:nvPr>
        </p:nvSpPr>
        <p:spPr/>
        <p:txBody>
          <a:bodyPr rtlCol="0"/>
          <a:lstStyle/>
          <a:p>
            <a:fld id="{2C0FB1DE-4545-4052-A2F9-8C497423918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33795C2-4431-40B7-88CF-08855A38D309}" type="datetime1">
              <a:rPr lang="en-US" smtClean="0"/>
              <a:t>2/8/2016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C0FB1DE-4545-4052-A2F9-8C49742391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3DCD79-8DDF-4114-9888-4B9D795F184A}" type="datetime1">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FB1DE-4545-4052-A2F9-8C497423918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704E412-6BB7-4259-8D93-9751E06AEA28}" type="datetime1">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0FB1DE-4545-4052-A2F9-8C497423918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0CAE561-5310-4102-AFDD-CD0BEBC3A5D6}" type="datetime1">
              <a:rPr lang="en-US" smtClean="0"/>
              <a:t>2/8/2016</a:t>
            </a:fld>
            <a:endParaRPr lang="en-US"/>
          </a:p>
        </p:txBody>
      </p:sp>
      <p:sp>
        <p:nvSpPr>
          <p:cNvPr id="7" name="Slide Number Placeholder 6"/>
          <p:cNvSpPr>
            <a:spLocks noGrp="1"/>
          </p:cNvSpPr>
          <p:nvPr>
            <p:ph type="sldNum" sz="quarter" idx="11"/>
          </p:nvPr>
        </p:nvSpPr>
        <p:spPr/>
        <p:txBody>
          <a:bodyPr rtlCol="0"/>
          <a:lstStyle/>
          <a:p>
            <a:fld id="{2C0FB1DE-4545-4052-A2F9-8C497423918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1B7AA-4760-4375-9A1D-E6F2B482F938}" type="datetime1">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0FB1DE-4545-4052-A2F9-8C497423918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064BA17-5D27-481F-A5A0-BC482BB7157E}" type="datetime1">
              <a:rPr lang="en-US" smtClean="0"/>
              <a:t>2/8/2016</a:t>
            </a:fld>
            <a:endParaRPr lang="en-US"/>
          </a:p>
        </p:txBody>
      </p:sp>
      <p:sp>
        <p:nvSpPr>
          <p:cNvPr id="22" name="Slide Number Placeholder 21"/>
          <p:cNvSpPr>
            <a:spLocks noGrp="1"/>
          </p:cNvSpPr>
          <p:nvPr>
            <p:ph type="sldNum" sz="quarter" idx="15"/>
          </p:nvPr>
        </p:nvSpPr>
        <p:spPr/>
        <p:txBody>
          <a:bodyPr rtlCol="0"/>
          <a:lstStyle/>
          <a:p>
            <a:fld id="{2C0FB1DE-4545-4052-A2F9-8C497423918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0AD056-807E-4D81-B0AD-4371EAAE0C3B}" type="datetime1">
              <a:rPr lang="en-US" smtClean="0"/>
              <a:t>2/8/2016</a:t>
            </a:fld>
            <a:endParaRPr lang="en-US"/>
          </a:p>
        </p:txBody>
      </p:sp>
      <p:sp>
        <p:nvSpPr>
          <p:cNvPr id="18" name="Slide Number Placeholder 17"/>
          <p:cNvSpPr>
            <a:spLocks noGrp="1"/>
          </p:cNvSpPr>
          <p:nvPr>
            <p:ph type="sldNum" sz="quarter" idx="11"/>
          </p:nvPr>
        </p:nvSpPr>
        <p:spPr/>
        <p:txBody>
          <a:bodyPr rtlCol="0"/>
          <a:lstStyle/>
          <a:p>
            <a:fld id="{2C0FB1DE-4545-4052-A2F9-8C497423918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E5C59A-3486-4D3F-9CA0-4799BBD8B645}" type="datetime1">
              <a:rPr lang="en-US" smtClean="0"/>
              <a:t>2/8/2016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0FB1DE-4545-4052-A2F9-8C49742391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6934200" cy="2133600"/>
          </a:xfrm>
        </p:spPr>
        <p:txBody>
          <a:bodyPr>
            <a:normAutofit/>
          </a:bodyPr>
          <a:lstStyle/>
          <a:p>
            <a:r>
              <a:rPr lang="en-US" sz="3600" b="1" dirty="0" smtClean="0"/>
              <a:t>The Church as God Sees it</a:t>
            </a:r>
            <a:r>
              <a:rPr lang="en-US" sz="3600" dirty="0" smtClean="0"/>
              <a:t>!</a:t>
            </a:r>
            <a:endParaRPr lang="en-US" sz="3600" dirty="0"/>
          </a:p>
        </p:txBody>
      </p:sp>
      <p:sp>
        <p:nvSpPr>
          <p:cNvPr id="3" name="Subtitle 2"/>
          <p:cNvSpPr>
            <a:spLocks noGrp="1"/>
          </p:cNvSpPr>
          <p:nvPr>
            <p:ph type="subTitle" idx="1"/>
          </p:nvPr>
        </p:nvSpPr>
        <p:spPr>
          <a:xfrm>
            <a:off x="2438400" y="3657600"/>
            <a:ext cx="6172200" cy="1371600"/>
          </a:xfrm>
        </p:spPr>
        <p:txBody>
          <a:bodyPr>
            <a:normAutofit/>
          </a:bodyPr>
          <a:lstStyle/>
          <a:p>
            <a:r>
              <a:rPr lang="en-US" sz="2000" dirty="0" smtClean="0"/>
              <a:t>Ephesians 5:23-33</a:t>
            </a:r>
            <a:endParaRPr lang="en-US" sz="2000" dirty="0"/>
          </a:p>
        </p:txBody>
      </p:sp>
      <p:sp>
        <p:nvSpPr>
          <p:cNvPr id="4" name="Slide Number Placeholder 3"/>
          <p:cNvSpPr>
            <a:spLocks noGrp="1"/>
          </p:cNvSpPr>
          <p:nvPr>
            <p:ph type="sldNum" sz="quarter" idx="12"/>
          </p:nvPr>
        </p:nvSpPr>
        <p:spPr/>
        <p:txBody>
          <a:bodyPr/>
          <a:lstStyle/>
          <a:p>
            <a:fld id="{2C0FB1DE-4545-4052-A2F9-8C4974239188}" type="slidenum">
              <a:rPr lang="en-US" smtClean="0"/>
              <a:t>1</a:t>
            </a:fld>
            <a:endParaRPr lang="en-US"/>
          </a:p>
        </p:txBody>
      </p:sp>
    </p:spTree>
    <p:extLst>
      <p:ext uri="{BB962C8B-B14F-4D97-AF65-F5344CB8AC3E}">
        <p14:creationId xmlns:p14="http://schemas.microsoft.com/office/powerpoint/2010/main" val="3677622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dk1"/>
          </a:lnRef>
          <a:fillRef idx="1">
            <a:schemeClr val="lt1"/>
          </a:fillRef>
          <a:effectRef idx="0">
            <a:schemeClr val="dk1"/>
          </a:effectRef>
          <a:fontRef idx="minor">
            <a:schemeClr val="dk1"/>
          </a:fontRef>
        </p:style>
        <p:txBody>
          <a:bodyPr/>
          <a:lstStyle/>
          <a:p>
            <a:r>
              <a:rPr lang="en-US" b="1" dirty="0"/>
              <a:t>To God, the church must abide in the doctrine of </a:t>
            </a:r>
            <a:r>
              <a:rPr lang="en-US" b="1" dirty="0" smtClean="0"/>
              <a:t>Christ! </a:t>
            </a:r>
            <a:endParaRPr lang="en-US" b="1" dirty="0"/>
          </a:p>
        </p:txBody>
      </p:sp>
      <p:sp>
        <p:nvSpPr>
          <p:cNvPr id="3" name="Content Placeholder 2"/>
          <p:cNvSpPr>
            <a:spLocks noGrp="1"/>
          </p:cNvSpPr>
          <p:nvPr>
            <p:ph sz="quarter" idx="1"/>
          </p:nvPr>
        </p:nvSpPr>
        <p:spPr>
          <a:xfrm>
            <a:off x="457200" y="1600200"/>
            <a:ext cx="8229600" cy="4873752"/>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smtClean="0">
                <a:solidFill>
                  <a:srgbClr val="FF0000"/>
                </a:solidFill>
              </a:rPr>
              <a:t>2 John 9-11</a:t>
            </a:r>
            <a:endParaRPr lang="en-US" b="1" u="sng" dirty="0">
              <a:solidFill>
                <a:srgbClr val="FF0000"/>
              </a:solidFill>
            </a:endParaRPr>
          </a:p>
          <a:p>
            <a:pPr lvl="1"/>
            <a:r>
              <a:rPr lang="en-US" dirty="0"/>
              <a:t> </a:t>
            </a:r>
            <a:r>
              <a:rPr lang="en-US" b="1" i="1" dirty="0"/>
              <a:t>9 Whoever transgresses and does not abide in the doctrine of Christ does not have God. He who abides in the doctrine of Christ has both the Father and the Son.</a:t>
            </a:r>
          </a:p>
          <a:p>
            <a:pPr lvl="1"/>
            <a:r>
              <a:rPr lang="en-US" b="1" i="1" dirty="0"/>
              <a:t> 10 If anyone comes to you and does not bring this doctrine, do not receive him into your house nor greet him;</a:t>
            </a:r>
          </a:p>
          <a:p>
            <a:pPr lvl="1"/>
            <a:r>
              <a:rPr lang="en-US" b="1" i="1" dirty="0"/>
              <a:t> 11 for he who greets him shares in his evil deeds</a:t>
            </a:r>
            <a:r>
              <a:rPr lang="en-US" b="1" i="1" dirty="0" smtClean="0"/>
              <a:t>.</a:t>
            </a:r>
            <a:endParaRPr lang="en-US" dirty="0" smtClean="0"/>
          </a:p>
          <a:p>
            <a:r>
              <a:rPr lang="en-US" b="1" u="sng" dirty="0" smtClean="0"/>
              <a:t>No other Doctrine is permitted!</a:t>
            </a:r>
          </a:p>
          <a:p>
            <a:pPr lvl="1"/>
            <a:r>
              <a:rPr lang="en-US" b="1" u="sng" dirty="0" smtClean="0">
                <a:solidFill>
                  <a:srgbClr val="FF0000"/>
                </a:solidFill>
              </a:rPr>
              <a:t>1 Timothy 1:3 </a:t>
            </a:r>
            <a:r>
              <a:rPr lang="en-US" dirty="0" smtClean="0"/>
              <a:t>– “…..that thou mightiest charge some that they teach no other doctrine”.</a:t>
            </a:r>
          </a:p>
          <a:p>
            <a:r>
              <a:rPr lang="en-US" b="1" u="sng" dirty="0" smtClean="0"/>
              <a:t>No other Gospel is to be preached or believed!</a:t>
            </a:r>
          </a:p>
          <a:p>
            <a:pPr lvl="1" algn="ctr">
              <a:buFont typeface="Wingdings" panose="05000000000000000000" pitchFamily="2" charset="2"/>
              <a:buChar char="Ø"/>
            </a:pPr>
            <a:r>
              <a:rPr lang="en-US" b="1" dirty="0" smtClean="0">
                <a:solidFill>
                  <a:srgbClr val="FF0000"/>
                </a:solidFill>
              </a:rPr>
              <a:t>Galatians 1:6-12 - 2 Thessalonians 2: 10-15 </a:t>
            </a:r>
            <a:endParaRPr lang="en-US" b="1" dirty="0">
              <a:solidFill>
                <a:srgbClr val="FF0000"/>
              </a:solidFill>
            </a:endParaRPr>
          </a:p>
        </p:txBody>
      </p:sp>
      <p:sp>
        <p:nvSpPr>
          <p:cNvPr id="4" name="Slide Number Placeholder 3"/>
          <p:cNvSpPr>
            <a:spLocks noGrp="1"/>
          </p:cNvSpPr>
          <p:nvPr>
            <p:ph type="sldNum" sz="quarter" idx="15"/>
          </p:nvPr>
        </p:nvSpPr>
        <p:spPr/>
        <p:txBody>
          <a:bodyPr/>
          <a:lstStyle/>
          <a:p>
            <a:fld id="{2C0FB1DE-4545-4052-A2F9-8C4974239188}" type="slidenum">
              <a:rPr lang="en-US" smtClean="0"/>
              <a:t>10</a:t>
            </a:fld>
            <a:endParaRPr lang="en-US"/>
          </a:p>
        </p:txBody>
      </p:sp>
    </p:spTree>
    <p:extLst>
      <p:ext uri="{BB962C8B-B14F-4D97-AF65-F5344CB8AC3E}">
        <p14:creationId xmlns:p14="http://schemas.microsoft.com/office/powerpoint/2010/main" val="2729803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dk1"/>
          </a:lnRef>
          <a:fillRef idx="1">
            <a:schemeClr val="lt1"/>
          </a:fillRef>
          <a:effectRef idx="0">
            <a:schemeClr val="dk1"/>
          </a:effectRef>
          <a:fontRef idx="minor">
            <a:schemeClr val="dk1"/>
          </a:fontRef>
        </p:style>
        <p:txBody>
          <a:bodyPr/>
          <a:lstStyle/>
          <a:p>
            <a:r>
              <a:rPr lang="en-US" b="1" dirty="0"/>
              <a:t>To God, there is no toleration for the </a:t>
            </a:r>
            <a:r>
              <a:rPr lang="en-US" b="1" i="1" dirty="0"/>
              <a:t>“commandments of men</a:t>
            </a:r>
            <a:r>
              <a:rPr lang="en-US" b="1" i="1" dirty="0" smtClean="0"/>
              <a:t>”</a:t>
            </a:r>
            <a:r>
              <a:rPr lang="en-US" b="1" dirty="0"/>
              <a:t>!</a:t>
            </a:r>
          </a:p>
        </p:txBody>
      </p:sp>
      <p:sp>
        <p:nvSpPr>
          <p:cNvPr id="3" name="Content Placeholder 2"/>
          <p:cNvSpPr>
            <a:spLocks noGrp="1"/>
          </p:cNvSpPr>
          <p:nvPr>
            <p:ph sz="quarter" idx="1"/>
          </p:nvPr>
        </p:nvSpPr>
        <p:spPr>
          <a:xfrm>
            <a:off x="457200" y="1600200"/>
            <a:ext cx="8229600" cy="487375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u="sng" dirty="0" smtClean="0">
                <a:solidFill>
                  <a:srgbClr val="FF0000"/>
                </a:solidFill>
              </a:rPr>
              <a:t>Matthew 15:7-9</a:t>
            </a:r>
            <a:endParaRPr lang="en-US" b="1" u="sng" dirty="0">
              <a:solidFill>
                <a:srgbClr val="FF0000"/>
              </a:solidFill>
            </a:endParaRPr>
          </a:p>
          <a:p>
            <a:pPr lvl="1"/>
            <a:r>
              <a:rPr lang="en-US" b="1" i="1" dirty="0"/>
              <a:t> </a:t>
            </a:r>
            <a:r>
              <a:rPr lang="en-US" b="1" i="1" dirty="0" smtClean="0"/>
              <a:t>7 "Hypocrites</a:t>
            </a:r>
            <a:r>
              <a:rPr lang="en-US" b="1" i="1" dirty="0"/>
              <a:t>! Well did Isaiah prophesy about you, saying:</a:t>
            </a:r>
          </a:p>
          <a:p>
            <a:pPr lvl="1"/>
            <a:r>
              <a:rPr lang="en-US" b="1" i="1" dirty="0"/>
              <a:t> 8 'These people draw near to Me with their mouth, And honor Me with their lips, But their heart is far from Me.</a:t>
            </a:r>
          </a:p>
          <a:p>
            <a:pPr lvl="1"/>
            <a:r>
              <a:rPr lang="en-US" b="1" i="1" dirty="0"/>
              <a:t> 9 And in vain they worship Me, Teaching as doctrines the commandments of men</a:t>
            </a:r>
            <a:r>
              <a:rPr lang="en-US" b="1" i="1" dirty="0" smtClean="0"/>
              <a:t>.'"</a:t>
            </a:r>
            <a:endParaRPr lang="en-US" dirty="0" smtClean="0"/>
          </a:p>
          <a:p>
            <a:r>
              <a:rPr lang="en-US" dirty="0" smtClean="0"/>
              <a:t>Many religions have their creeds:</a:t>
            </a:r>
          </a:p>
          <a:p>
            <a:pPr lvl="1"/>
            <a:r>
              <a:rPr lang="en-US" dirty="0" smtClean="0"/>
              <a:t>Nicene Creed</a:t>
            </a:r>
          </a:p>
          <a:p>
            <a:pPr lvl="1"/>
            <a:r>
              <a:rPr lang="en-US" dirty="0" smtClean="0"/>
              <a:t>Catholic Catechism</a:t>
            </a:r>
            <a:endParaRPr lang="en-US" dirty="0"/>
          </a:p>
          <a:p>
            <a:pPr lvl="1"/>
            <a:r>
              <a:rPr lang="en-US" dirty="0" smtClean="0"/>
              <a:t>Baptist Manual &amp; 1689 Confession of Faith</a:t>
            </a:r>
          </a:p>
          <a:p>
            <a:pPr lvl="1"/>
            <a:r>
              <a:rPr lang="en-US" dirty="0" smtClean="0"/>
              <a:t>Book of Mormon, Doctrines &amp; Covenants</a:t>
            </a:r>
          </a:p>
          <a:p>
            <a:pPr lvl="1"/>
            <a:r>
              <a:rPr lang="en-US" dirty="0" smtClean="0"/>
              <a:t>Presbyterian Confession Of Faith</a:t>
            </a:r>
          </a:p>
          <a:p>
            <a:pPr lvl="1"/>
            <a:r>
              <a:rPr lang="en-US" dirty="0" smtClean="0"/>
              <a:t>Westminster Confession of Faith </a:t>
            </a:r>
          </a:p>
          <a:p>
            <a:pPr lvl="1"/>
            <a:r>
              <a:rPr lang="en-US" dirty="0" smtClean="0"/>
              <a:t>Pillars of Adventism</a:t>
            </a:r>
          </a:p>
          <a:p>
            <a:pPr lvl="1"/>
            <a:r>
              <a:rPr lang="en-US" b="1" u="sng" dirty="0" smtClean="0">
                <a:solidFill>
                  <a:srgbClr val="FF0000"/>
                </a:solidFill>
              </a:rPr>
              <a:t>Deuteronomy 4:2; Proverb 30:7, and Revelations 22:10</a:t>
            </a:r>
          </a:p>
        </p:txBody>
      </p:sp>
      <p:sp>
        <p:nvSpPr>
          <p:cNvPr id="4" name="Slide Number Placeholder 3"/>
          <p:cNvSpPr>
            <a:spLocks noGrp="1"/>
          </p:cNvSpPr>
          <p:nvPr>
            <p:ph type="sldNum" sz="quarter" idx="15"/>
          </p:nvPr>
        </p:nvSpPr>
        <p:spPr/>
        <p:txBody>
          <a:bodyPr/>
          <a:lstStyle/>
          <a:p>
            <a:fld id="{2C0FB1DE-4545-4052-A2F9-8C4974239188}" type="slidenum">
              <a:rPr lang="en-US" smtClean="0"/>
              <a:t>11</a:t>
            </a:fld>
            <a:endParaRPr lang="en-US"/>
          </a:p>
        </p:txBody>
      </p:sp>
    </p:spTree>
    <p:extLst>
      <p:ext uri="{BB962C8B-B14F-4D97-AF65-F5344CB8AC3E}">
        <p14:creationId xmlns:p14="http://schemas.microsoft.com/office/powerpoint/2010/main" val="4855882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500"/>
                                        <p:tgtEl>
                                          <p:spTgt spid="3">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fade">
                                      <p:cBhvr>
                                        <p:cTn id="61" dur="500"/>
                                        <p:tgtEl>
                                          <p:spTgt spid="3">
                                            <p:txEl>
                                              <p:pRg st="11" end="11"/>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style>
          <a:lnRef idx="2">
            <a:schemeClr val="dk1"/>
          </a:lnRef>
          <a:fillRef idx="1">
            <a:schemeClr val="lt1"/>
          </a:fillRef>
          <a:effectRef idx="0">
            <a:schemeClr val="dk1"/>
          </a:effectRef>
          <a:fontRef idx="minor">
            <a:schemeClr val="dk1"/>
          </a:fontRef>
        </p:style>
        <p:txBody>
          <a:bodyPr>
            <a:normAutofit/>
          </a:bodyPr>
          <a:lstStyle/>
          <a:p>
            <a:r>
              <a:rPr lang="en-US" sz="2400" b="1" dirty="0"/>
              <a:t>To God, for saints to be “right” is more important than </a:t>
            </a:r>
            <a:r>
              <a:rPr lang="en-US" sz="2400" b="1" dirty="0" smtClean="0"/>
              <a:t>THE WISDOM OF THIS WORLD”!</a:t>
            </a:r>
            <a:endParaRPr lang="en-US" sz="2400" b="1" dirty="0"/>
          </a:p>
        </p:txBody>
      </p:sp>
      <p:sp>
        <p:nvSpPr>
          <p:cNvPr id="3" name="Content Placeholder 2"/>
          <p:cNvSpPr>
            <a:spLocks noGrp="1"/>
          </p:cNvSpPr>
          <p:nvPr>
            <p:ph sz="quarter" idx="1"/>
          </p:nvPr>
        </p:nvSpPr>
        <p:spPr>
          <a:xfrm>
            <a:off x="409372" y="1381506"/>
            <a:ext cx="8229600" cy="4873752"/>
          </a:xfrm>
        </p:spPr>
        <p:style>
          <a:lnRef idx="2">
            <a:schemeClr val="dk1"/>
          </a:lnRef>
          <a:fillRef idx="1">
            <a:schemeClr val="lt1"/>
          </a:fillRef>
          <a:effectRef idx="0">
            <a:schemeClr val="dk1"/>
          </a:effectRef>
          <a:fontRef idx="minor">
            <a:schemeClr val="dk1"/>
          </a:fontRef>
        </p:style>
        <p:txBody>
          <a:bodyPr/>
          <a:lstStyle/>
          <a:p>
            <a:r>
              <a:rPr lang="en-US" b="1" u="sng" dirty="0" smtClean="0">
                <a:solidFill>
                  <a:srgbClr val="FF0000"/>
                </a:solidFill>
              </a:rPr>
              <a:t>James 3:17 </a:t>
            </a:r>
            <a:endParaRPr lang="en-US" b="1" u="sng" dirty="0">
              <a:solidFill>
                <a:srgbClr val="FF0000"/>
              </a:solidFill>
            </a:endParaRPr>
          </a:p>
          <a:p>
            <a:pPr lvl="1"/>
            <a:r>
              <a:rPr lang="en-US" dirty="0"/>
              <a:t> </a:t>
            </a:r>
            <a:r>
              <a:rPr lang="en-US" b="1" i="1" dirty="0" smtClean="0"/>
              <a:t>But </a:t>
            </a:r>
            <a:r>
              <a:rPr lang="en-US" b="1" i="1" dirty="0"/>
              <a:t>the wisdom that is from above is first pure, then peaceable, gentle, willing to yield, full of mercy and good fruits, without partiality and without hypocrisy</a:t>
            </a:r>
            <a:r>
              <a:rPr lang="en-US" b="1" i="1" dirty="0" smtClean="0"/>
              <a:t>.</a:t>
            </a:r>
            <a:endParaRPr lang="en-US" dirty="0" smtClean="0"/>
          </a:p>
          <a:p>
            <a:r>
              <a:rPr lang="en-US" dirty="0" smtClean="0"/>
              <a:t>Worldly “wisdom” will not save!</a:t>
            </a:r>
          </a:p>
          <a:p>
            <a:pPr lvl="1"/>
            <a:r>
              <a:rPr lang="en-US" b="1" u="sng" dirty="0" smtClean="0">
                <a:solidFill>
                  <a:srgbClr val="FF0000"/>
                </a:solidFill>
              </a:rPr>
              <a:t>1 Corinthians 1:20- </a:t>
            </a:r>
            <a:r>
              <a:rPr lang="en-US" dirty="0" smtClean="0"/>
              <a:t>…..”hath not God made foolish, the wisdom of the world”?</a:t>
            </a:r>
          </a:p>
          <a:p>
            <a:pPr lvl="1" algn="ctr"/>
            <a:r>
              <a:rPr lang="en-US" b="1" u="sng" dirty="0" smtClean="0">
                <a:solidFill>
                  <a:srgbClr val="FF0000"/>
                </a:solidFill>
              </a:rPr>
              <a:t>Isaiah 55:8-11 </a:t>
            </a:r>
            <a:endParaRPr lang="en-US" b="1" u="sng" dirty="0">
              <a:solidFill>
                <a:srgbClr val="FF0000"/>
              </a:solidFill>
            </a:endParaRPr>
          </a:p>
          <a:p>
            <a:r>
              <a:rPr lang="en-US" i="1" dirty="0" smtClean="0"/>
              <a:t>“Unity in diversity”</a:t>
            </a:r>
            <a:r>
              <a:rPr lang="en-US" dirty="0" smtClean="0"/>
              <a:t> is not acceptable!</a:t>
            </a:r>
          </a:p>
          <a:p>
            <a:pPr lvl="1"/>
            <a:r>
              <a:rPr lang="en-US" dirty="0" smtClean="0"/>
              <a:t>Unity must be based on &amp; in </a:t>
            </a:r>
            <a:r>
              <a:rPr lang="en-US" u="sng" dirty="0" smtClean="0"/>
              <a:t>God’s</a:t>
            </a:r>
            <a:r>
              <a:rPr lang="en-US" dirty="0" smtClean="0"/>
              <a:t> word!</a:t>
            </a:r>
          </a:p>
          <a:p>
            <a:pPr lvl="2"/>
            <a:r>
              <a:rPr lang="en-US" b="1" u="sng" dirty="0" smtClean="0">
                <a:solidFill>
                  <a:srgbClr val="FF0000"/>
                </a:solidFill>
              </a:rPr>
              <a:t>John 17:1-23</a:t>
            </a:r>
            <a:endParaRPr lang="en-US" b="1" u="sng" dirty="0">
              <a:solidFill>
                <a:srgbClr val="FF0000"/>
              </a:solidFill>
            </a:endParaRPr>
          </a:p>
        </p:txBody>
      </p:sp>
      <p:sp>
        <p:nvSpPr>
          <p:cNvPr id="4" name="Slide Number Placeholder 3"/>
          <p:cNvSpPr>
            <a:spLocks noGrp="1"/>
          </p:cNvSpPr>
          <p:nvPr>
            <p:ph type="sldNum" sz="quarter" idx="15"/>
          </p:nvPr>
        </p:nvSpPr>
        <p:spPr/>
        <p:txBody>
          <a:bodyPr/>
          <a:lstStyle/>
          <a:p>
            <a:fld id="{2C0FB1DE-4545-4052-A2F9-8C4974239188}" type="slidenum">
              <a:rPr lang="en-US" smtClean="0"/>
              <a:t>12</a:t>
            </a:fld>
            <a:endParaRPr lang="en-US"/>
          </a:p>
        </p:txBody>
      </p:sp>
    </p:spTree>
    <p:extLst>
      <p:ext uri="{BB962C8B-B14F-4D97-AF65-F5344CB8AC3E}">
        <p14:creationId xmlns:p14="http://schemas.microsoft.com/office/powerpoint/2010/main" val="29069263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dk1"/>
          </a:lnRef>
          <a:fillRef idx="1">
            <a:schemeClr val="lt1"/>
          </a:fillRef>
          <a:effectRef idx="0">
            <a:schemeClr val="dk1"/>
          </a:effectRef>
          <a:fontRef idx="minor">
            <a:schemeClr val="dk1"/>
          </a:fontRef>
        </p:style>
        <p:txBody>
          <a:bodyPr/>
          <a:lstStyle/>
          <a:p>
            <a:r>
              <a:rPr lang="en-US" b="1" dirty="0"/>
              <a:t>To God, the church is to “contend earnestly for the faith</a:t>
            </a:r>
            <a:r>
              <a:rPr lang="en-US" b="1" dirty="0" smtClean="0"/>
              <a:t>”!</a:t>
            </a:r>
            <a:endParaRPr lang="en-US" b="1" dirty="0"/>
          </a:p>
        </p:txBody>
      </p:sp>
      <p:sp>
        <p:nvSpPr>
          <p:cNvPr id="3" name="Content Placeholder 2"/>
          <p:cNvSpPr>
            <a:spLocks noGrp="1"/>
          </p:cNvSpPr>
          <p:nvPr>
            <p:ph sz="quarter" idx="1"/>
          </p:nvPr>
        </p:nvSpPr>
        <p:spPr>
          <a:xfrm>
            <a:off x="457200" y="1600200"/>
            <a:ext cx="8229600" cy="4873752"/>
          </a:xfrm>
        </p:spPr>
        <p:style>
          <a:lnRef idx="2">
            <a:schemeClr val="dk1"/>
          </a:lnRef>
          <a:fillRef idx="1">
            <a:schemeClr val="lt1"/>
          </a:fillRef>
          <a:effectRef idx="0">
            <a:schemeClr val="dk1"/>
          </a:effectRef>
          <a:fontRef idx="minor">
            <a:schemeClr val="dk1"/>
          </a:fontRef>
        </p:style>
        <p:txBody>
          <a:bodyPr>
            <a:normAutofit/>
          </a:bodyPr>
          <a:lstStyle/>
          <a:p>
            <a:r>
              <a:rPr lang="en-US" b="1" u="sng" dirty="0" smtClean="0">
                <a:solidFill>
                  <a:srgbClr val="FF0000"/>
                </a:solidFill>
              </a:rPr>
              <a:t>Jude 3</a:t>
            </a:r>
            <a:endParaRPr lang="en-US" b="1" u="sng" dirty="0">
              <a:solidFill>
                <a:srgbClr val="FF0000"/>
              </a:solidFill>
            </a:endParaRPr>
          </a:p>
          <a:p>
            <a:pPr lvl="1"/>
            <a:r>
              <a:rPr lang="en-US" b="1" i="1" dirty="0" smtClean="0"/>
              <a:t>Beloved</a:t>
            </a:r>
            <a:r>
              <a:rPr lang="en-US" b="1" i="1" dirty="0"/>
              <a:t>, while I was very diligent to write to you concerning our common salvation, I found it necessary to write to you exhorting you to contend earnestly for the faith which was once for all delivered to the saints</a:t>
            </a:r>
            <a:r>
              <a:rPr lang="en-US" b="1" i="1" dirty="0" smtClean="0"/>
              <a:t>.</a:t>
            </a:r>
            <a:endParaRPr lang="en-US" dirty="0" smtClean="0"/>
          </a:p>
          <a:p>
            <a:r>
              <a:rPr lang="en-US" b="1" u="sng" dirty="0" smtClean="0"/>
              <a:t>We must boldly defend the faith!</a:t>
            </a:r>
          </a:p>
          <a:p>
            <a:pPr lvl="1"/>
            <a:r>
              <a:rPr lang="en-US" b="1" u="sng" dirty="0" smtClean="0">
                <a:solidFill>
                  <a:srgbClr val="FF0000"/>
                </a:solidFill>
              </a:rPr>
              <a:t>Acts 22:1 </a:t>
            </a:r>
            <a:r>
              <a:rPr lang="en-US" dirty="0" smtClean="0"/>
              <a:t>– The Apostle Paul Did!!!!!!</a:t>
            </a:r>
          </a:p>
          <a:p>
            <a:pPr lvl="1"/>
            <a:r>
              <a:rPr lang="en-US" b="1" u="sng" dirty="0" smtClean="0">
                <a:solidFill>
                  <a:srgbClr val="FF0000"/>
                </a:solidFill>
              </a:rPr>
              <a:t>Philippians 1:17 </a:t>
            </a:r>
            <a:r>
              <a:rPr lang="en-US" dirty="0" smtClean="0"/>
              <a:t>– “…..knowing that I am set for the </a:t>
            </a:r>
            <a:r>
              <a:rPr lang="en-US" dirty="0" err="1" smtClean="0"/>
              <a:t>defence</a:t>
            </a:r>
            <a:r>
              <a:rPr lang="en-US" dirty="0" smtClean="0"/>
              <a:t> of the gospel”.</a:t>
            </a:r>
          </a:p>
          <a:p>
            <a:pPr lvl="1"/>
            <a:r>
              <a:rPr lang="en-US" b="1" u="sng" dirty="0" smtClean="0">
                <a:solidFill>
                  <a:srgbClr val="FF0000"/>
                </a:solidFill>
              </a:rPr>
              <a:t>Ephesians 6:10-</a:t>
            </a:r>
            <a:r>
              <a:rPr lang="en-US" dirty="0" smtClean="0"/>
              <a:t>”Finally, my brethren, be strong in the Lord, and the power of his might, put on the whole armor of God, that we might be able to fight the wiles of the devil”.</a:t>
            </a:r>
          </a:p>
          <a:p>
            <a:pPr lvl="1"/>
            <a:endParaRPr lang="en-US" dirty="0"/>
          </a:p>
        </p:txBody>
      </p:sp>
      <p:sp>
        <p:nvSpPr>
          <p:cNvPr id="4" name="Slide Number Placeholder 3"/>
          <p:cNvSpPr>
            <a:spLocks noGrp="1"/>
          </p:cNvSpPr>
          <p:nvPr>
            <p:ph type="sldNum" sz="quarter" idx="15"/>
          </p:nvPr>
        </p:nvSpPr>
        <p:spPr/>
        <p:txBody>
          <a:bodyPr/>
          <a:lstStyle/>
          <a:p>
            <a:fld id="{2C0FB1DE-4545-4052-A2F9-8C4974239188}" type="slidenum">
              <a:rPr lang="en-US" smtClean="0"/>
              <a:t>13</a:t>
            </a:fld>
            <a:endParaRPr lang="en-US"/>
          </a:p>
        </p:txBody>
      </p:sp>
    </p:spTree>
    <p:extLst>
      <p:ext uri="{BB962C8B-B14F-4D97-AF65-F5344CB8AC3E}">
        <p14:creationId xmlns:p14="http://schemas.microsoft.com/office/powerpoint/2010/main" val="3398202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style>
          <a:lnRef idx="2">
            <a:schemeClr val="dk1"/>
          </a:lnRef>
          <a:fillRef idx="1">
            <a:schemeClr val="lt1"/>
          </a:fillRef>
          <a:effectRef idx="0">
            <a:schemeClr val="dk1"/>
          </a:effectRef>
          <a:fontRef idx="minor">
            <a:schemeClr val="dk1"/>
          </a:fontRef>
        </p:style>
        <p:txBody>
          <a:bodyPr>
            <a:normAutofit/>
          </a:bodyPr>
          <a:lstStyle/>
          <a:p>
            <a:r>
              <a:rPr lang="en-US" b="1" dirty="0"/>
              <a:t>To God, those in the church should remain loyal, even if it kills </a:t>
            </a:r>
            <a:r>
              <a:rPr lang="en-US" b="1" dirty="0" smtClean="0"/>
              <a:t>them!</a:t>
            </a:r>
            <a:endParaRPr lang="en-US" b="1" dirty="0"/>
          </a:p>
        </p:txBody>
      </p:sp>
      <p:sp>
        <p:nvSpPr>
          <p:cNvPr id="3" name="Content Placeholder 2"/>
          <p:cNvSpPr>
            <a:spLocks noGrp="1"/>
          </p:cNvSpPr>
          <p:nvPr>
            <p:ph sz="quarter" idx="1"/>
          </p:nvPr>
        </p:nvSpPr>
        <p:spPr>
          <a:xfrm>
            <a:off x="635540" y="1600200"/>
            <a:ext cx="8001000" cy="487375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u="sng" dirty="0" smtClean="0"/>
              <a:t>Revelation 2:10 </a:t>
            </a:r>
            <a:endParaRPr lang="en-US" b="1" u="sng" dirty="0"/>
          </a:p>
          <a:p>
            <a:pPr lvl="1"/>
            <a:r>
              <a:rPr lang="en-US" b="1" i="1" dirty="0" smtClean="0"/>
              <a:t>"Do </a:t>
            </a:r>
            <a:r>
              <a:rPr lang="en-US" b="1" i="1" dirty="0"/>
              <a:t>not fear any of those things which you are about to suffer. Indeed, the devil is about to throw some of you into prison, that you may be tested, and you will have tribulation ten days. Be faithful until death, and I will give you the crown of life</a:t>
            </a:r>
            <a:r>
              <a:rPr lang="en-US" b="1" i="1" dirty="0" smtClean="0"/>
              <a:t>.</a:t>
            </a:r>
            <a:endParaRPr lang="en-US" dirty="0" smtClean="0"/>
          </a:p>
          <a:p>
            <a:r>
              <a:rPr lang="en-US" dirty="0"/>
              <a:t>Polycarp – </a:t>
            </a:r>
            <a:r>
              <a:rPr lang="en-US" i="1" dirty="0" smtClean="0"/>
              <a:t>“Eighty </a:t>
            </a:r>
            <a:r>
              <a:rPr lang="en-US" i="1" dirty="0"/>
              <a:t>and six years I have served </a:t>
            </a:r>
            <a:r>
              <a:rPr lang="en-US" i="1" dirty="0" smtClean="0"/>
              <a:t>him, How </a:t>
            </a:r>
            <a:r>
              <a:rPr lang="en-US" i="1" dirty="0"/>
              <a:t>then can I blaspheme my King and </a:t>
            </a:r>
            <a:r>
              <a:rPr lang="en-US" i="1" dirty="0" err="1"/>
              <a:t>Saviour</a:t>
            </a:r>
            <a:r>
              <a:rPr lang="en-US" i="1" dirty="0"/>
              <a:t>? Bring forth what thou wilt</a:t>
            </a:r>
            <a:r>
              <a:rPr lang="en-US" i="1" dirty="0" smtClean="0"/>
              <a:t>.”</a:t>
            </a:r>
          </a:p>
          <a:p>
            <a:pPr lvl="1"/>
            <a:r>
              <a:rPr lang="en-US" dirty="0"/>
              <a:t>Polycarp was burned at the stake for refusing to burn incense to the Roman Emperor</a:t>
            </a:r>
            <a:r>
              <a:rPr lang="en-US" dirty="0" smtClean="0"/>
              <a:t>.</a:t>
            </a:r>
          </a:p>
          <a:p>
            <a:r>
              <a:rPr lang="en-US" dirty="0" smtClean="0"/>
              <a:t>Apostles were willing to suffer!</a:t>
            </a:r>
          </a:p>
          <a:p>
            <a:pPr lvl="1"/>
            <a:r>
              <a:rPr lang="en-US" b="1" u="sng" dirty="0" smtClean="0">
                <a:solidFill>
                  <a:srgbClr val="FF0000"/>
                </a:solidFill>
              </a:rPr>
              <a:t>Acts 15:26</a:t>
            </a:r>
            <a:r>
              <a:rPr lang="en-US" b="1" u="sng" dirty="0">
                <a:solidFill>
                  <a:srgbClr val="FF0000"/>
                </a:solidFill>
              </a:rPr>
              <a:t> </a:t>
            </a:r>
            <a:r>
              <a:rPr lang="en-US" dirty="0" smtClean="0"/>
              <a:t>– “Men that have hazarded their lives for the name of our Lord Jesus Christ”.</a:t>
            </a:r>
          </a:p>
          <a:p>
            <a:pPr lvl="1" algn="ctr"/>
            <a:r>
              <a:rPr lang="en-US" b="1" u="sng" dirty="0" smtClean="0">
                <a:solidFill>
                  <a:srgbClr val="FF0000"/>
                </a:solidFill>
              </a:rPr>
              <a:t>Acts 21:13; 20:22-24</a:t>
            </a:r>
            <a:endParaRPr lang="en-US" b="1" u="sng" dirty="0">
              <a:solidFill>
                <a:srgbClr val="FF0000"/>
              </a:solidFill>
            </a:endParaRPr>
          </a:p>
        </p:txBody>
      </p:sp>
      <p:sp>
        <p:nvSpPr>
          <p:cNvPr id="4" name="Slide Number Placeholder 3"/>
          <p:cNvSpPr>
            <a:spLocks noGrp="1"/>
          </p:cNvSpPr>
          <p:nvPr>
            <p:ph type="sldNum" sz="quarter" idx="15"/>
          </p:nvPr>
        </p:nvSpPr>
        <p:spPr/>
        <p:txBody>
          <a:bodyPr/>
          <a:lstStyle/>
          <a:p>
            <a:fld id="{2C0FB1DE-4545-4052-A2F9-8C4974239188}" type="slidenum">
              <a:rPr lang="en-US" smtClean="0"/>
              <a:t>14</a:t>
            </a:fld>
            <a:endParaRPr lang="en-US"/>
          </a:p>
        </p:txBody>
      </p:sp>
      <p:sp>
        <p:nvSpPr>
          <p:cNvPr id="5" name="Oval 4"/>
          <p:cNvSpPr/>
          <p:nvPr/>
        </p:nvSpPr>
        <p:spPr>
          <a:xfrm>
            <a:off x="617706" y="4953000"/>
            <a:ext cx="2590800" cy="990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5368184" y="3048000"/>
            <a:ext cx="1371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723830" y="3061531"/>
            <a:ext cx="2320184" cy="2743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075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wheel(1)">
                                      <p:cBhvr>
                                        <p:cTn id="50" dur="2000"/>
                                        <p:tgtEl>
                                          <p:spTgt spid="5"/>
                                        </p:tgtEl>
                                      </p:cBhvr>
                                    </p:animEffect>
                                  </p:childTnLst>
                                </p:cTn>
                              </p:par>
                            </p:childTnLst>
                          </p:cTn>
                        </p:par>
                        <p:par>
                          <p:cTn id="51" fill="hold">
                            <p:stCondLst>
                              <p:cond delay="2000"/>
                            </p:stCondLst>
                            <p:childTnLst>
                              <p:par>
                                <p:cTn id="52" presetID="22" presetClass="entr" presetSubtype="4" fill="hold"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b="1" dirty="0" smtClean="0"/>
              <a:t>God’s View of the Church</a:t>
            </a:r>
            <a:endParaRPr lang="en-US" b="1" dirty="0"/>
          </a:p>
        </p:txBody>
      </p:sp>
      <p:sp>
        <p:nvSpPr>
          <p:cNvPr id="3" name="Content Placeholder 2"/>
          <p:cNvSpPr>
            <a:spLocks noGrp="1"/>
          </p:cNvSpPr>
          <p:nvPr>
            <p:ph sz="quarter" idx="1"/>
          </p:nvPr>
        </p:nvSpPr>
        <p:spPr>
          <a:xfrm>
            <a:off x="457200" y="1447800"/>
            <a:ext cx="8001000" cy="4873752"/>
          </a:xfrm>
        </p:spPr>
        <p:txBody>
          <a:bodyPr>
            <a:normAutofit lnSpcReduction="10000"/>
          </a:bodyPr>
          <a:lstStyle/>
          <a:p>
            <a:r>
              <a:rPr lang="en-US" dirty="0" smtClean="0"/>
              <a:t>Is very different than man’s view</a:t>
            </a:r>
          </a:p>
          <a:p>
            <a:r>
              <a:rPr lang="en-US" b="1" dirty="0" smtClean="0"/>
              <a:t>The church </a:t>
            </a:r>
            <a:r>
              <a:rPr lang="en-US" b="1" u="sng" dirty="0" smtClean="0"/>
              <a:t>must</a:t>
            </a:r>
            <a:r>
              <a:rPr lang="en-US" b="1" dirty="0" smtClean="0"/>
              <a:t>…</a:t>
            </a:r>
          </a:p>
          <a:p>
            <a:pPr lvl="1"/>
            <a:r>
              <a:rPr lang="en-US" dirty="0" smtClean="0"/>
              <a:t>Be content to be under His headship!</a:t>
            </a:r>
          </a:p>
          <a:p>
            <a:pPr lvl="1"/>
            <a:r>
              <a:rPr lang="en-US" dirty="0" smtClean="0"/>
              <a:t>Come out from among the world &amp; be separate!</a:t>
            </a:r>
          </a:p>
          <a:p>
            <a:pPr lvl="1"/>
            <a:r>
              <a:rPr lang="en-US" dirty="0" smtClean="0"/>
              <a:t>Submit to the authority of Christ!</a:t>
            </a:r>
          </a:p>
          <a:p>
            <a:pPr lvl="1"/>
            <a:r>
              <a:rPr lang="en-US" dirty="0" smtClean="0"/>
              <a:t>Be content to abide in His doctrine!</a:t>
            </a:r>
          </a:p>
          <a:p>
            <a:pPr lvl="1"/>
            <a:r>
              <a:rPr lang="en-US" dirty="0"/>
              <a:t>N</a:t>
            </a:r>
            <a:r>
              <a:rPr lang="en-US" dirty="0" smtClean="0"/>
              <a:t>ot yield to doctrines &amp; commandments of men!</a:t>
            </a:r>
          </a:p>
          <a:p>
            <a:pPr lvl="1"/>
            <a:r>
              <a:rPr lang="en-US" dirty="0" smtClean="0"/>
              <a:t>Unite in Truth not diversity or numbers!</a:t>
            </a:r>
          </a:p>
          <a:p>
            <a:pPr lvl="1"/>
            <a:r>
              <a:rPr lang="en-US" dirty="0" smtClean="0"/>
              <a:t>Follow the example of Christ &amp; His Apostles!</a:t>
            </a:r>
          </a:p>
          <a:p>
            <a:pPr lvl="1"/>
            <a:r>
              <a:rPr lang="en-US" dirty="0" smtClean="0"/>
              <a:t>Not pervert the purity of the revealed truth!</a:t>
            </a:r>
          </a:p>
          <a:p>
            <a:pPr lvl="1"/>
            <a:r>
              <a:rPr lang="en-US" dirty="0" smtClean="0"/>
              <a:t>Contend earnestly for the faith!</a:t>
            </a:r>
          </a:p>
          <a:p>
            <a:pPr lvl="1"/>
            <a:r>
              <a:rPr lang="en-US" dirty="0" smtClean="0"/>
              <a:t>Disrupt error, not accommodate it!</a:t>
            </a:r>
          </a:p>
          <a:p>
            <a:pPr lvl="1"/>
            <a:r>
              <a:rPr lang="en-US" dirty="0" smtClean="0"/>
              <a:t>Be willing to suffer to the point of death to serve Christ!</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5"/>
          </p:nvPr>
        </p:nvSpPr>
        <p:spPr/>
        <p:txBody>
          <a:bodyPr/>
          <a:lstStyle/>
          <a:p>
            <a:fld id="{2C0FB1DE-4545-4052-A2F9-8C4974239188}" type="slidenum">
              <a:rPr lang="en-US" smtClean="0"/>
              <a:t>15</a:t>
            </a:fld>
            <a:endParaRPr lang="en-US"/>
          </a:p>
        </p:txBody>
      </p:sp>
    </p:spTree>
    <p:extLst>
      <p:ext uri="{BB962C8B-B14F-4D97-AF65-F5344CB8AC3E}">
        <p14:creationId xmlns:p14="http://schemas.microsoft.com/office/powerpoint/2010/main" val="2463986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Question To Ponder…</a:t>
            </a:r>
            <a:endParaRPr lang="en-US" b="1" dirty="0"/>
          </a:p>
        </p:txBody>
      </p:sp>
      <p:sp>
        <p:nvSpPr>
          <p:cNvPr id="3" name="Content Placeholder 2"/>
          <p:cNvSpPr>
            <a:spLocks noGrp="1"/>
          </p:cNvSpPr>
          <p:nvPr>
            <p:ph sz="quarter" idx="1"/>
          </p:nvPr>
        </p:nvSpPr>
        <p:spPr>
          <a:xfrm>
            <a:off x="457200" y="1981200"/>
            <a:ext cx="8077200" cy="2438400"/>
          </a:xfrm>
        </p:spPr>
        <p:txBody>
          <a:bodyPr>
            <a:normAutofit fontScale="70000" lnSpcReduction="20000"/>
          </a:bodyPr>
          <a:lstStyle/>
          <a:p>
            <a:pPr marL="0" indent="0" algn="ctr">
              <a:buNone/>
            </a:pPr>
            <a:r>
              <a:rPr lang="en-US" sz="4400" dirty="0" smtClean="0">
                <a:solidFill>
                  <a:schemeClr val="accent1"/>
                </a:solidFill>
              </a:rPr>
              <a:t>How do </a:t>
            </a:r>
            <a:r>
              <a:rPr lang="en-US" sz="4400" b="1" u="sng" dirty="0" smtClean="0">
                <a:solidFill>
                  <a:schemeClr val="accent1"/>
                </a:solidFill>
              </a:rPr>
              <a:t>YOU</a:t>
            </a:r>
            <a:r>
              <a:rPr lang="en-US" sz="4400" dirty="0" smtClean="0">
                <a:solidFill>
                  <a:schemeClr val="accent1"/>
                </a:solidFill>
              </a:rPr>
              <a:t> view the Church? </a:t>
            </a:r>
          </a:p>
          <a:p>
            <a:pPr marL="0" indent="0" algn="ctr">
              <a:buNone/>
            </a:pPr>
            <a:endParaRPr lang="en-US" sz="4400" dirty="0">
              <a:solidFill>
                <a:schemeClr val="accent1"/>
              </a:solidFill>
            </a:endParaRPr>
          </a:p>
          <a:p>
            <a:pPr marL="0" indent="0" algn="ctr">
              <a:buNone/>
            </a:pPr>
            <a:r>
              <a:rPr lang="en-US" sz="4400" dirty="0" smtClean="0">
                <a:solidFill>
                  <a:schemeClr val="accent1"/>
                </a:solidFill>
              </a:rPr>
              <a:t>Like </a:t>
            </a:r>
            <a:r>
              <a:rPr lang="en-US" sz="4400" b="1" dirty="0" smtClean="0">
                <a:solidFill>
                  <a:schemeClr val="accent1"/>
                </a:solidFill>
              </a:rPr>
              <a:t>Man</a:t>
            </a:r>
            <a:r>
              <a:rPr lang="en-US" sz="4400" dirty="0" smtClean="0">
                <a:solidFill>
                  <a:schemeClr val="accent1"/>
                </a:solidFill>
              </a:rPr>
              <a:t> or Like </a:t>
            </a:r>
            <a:r>
              <a:rPr lang="en-US" sz="4400" b="1" dirty="0" smtClean="0">
                <a:solidFill>
                  <a:schemeClr val="accent1"/>
                </a:solidFill>
              </a:rPr>
              <a:t>God</a:t>
            </a:r>
            <a:r>
              <a:rPr lang="en-US" sz="4400" dirty="0" smtClean="0">
                <a:solidFill>
                  <a:schemeClr val="accent1"/>
                </a:solidFill>
              </a:rPr>
              <a:t>?</a:t>
            </a:r>
          </a:p>
          <a:p>
            <a:pPr marL="0" indent="0" algn="ctr">
              <a:buNone/>
            </a:pPr>
            <a:endParaRPr lang="en-US" sz="4400" dirty="0">
              <a:solidFill>
                <a:schemeClr val="accent1"/>
              </a:solidFill>
            </a:endParaRPr>
          </a:p>
          <a:p>
            <a:pPr marL="0" indent="0" algn="ctr">
              <a:buNone/>
            </a:pPr>
            <a:r>
              <a:rPr lang="en-US" sz="4400" b="1" dirty="0" smtClean="0">
                <a:solidFill>
                  <a:schemeClr val="accent1"/>
                </a:solidFill>
              </a:rPr>
              <a:t>Which One Is It?</a:t>
            </a:r>
          </a:p>
        </p:txBody>
      </p:sp>
      <p:sp>
        <p:nvSpPr>
          <p:cNvPr id="4" name="Slide Number Placeholder 3"/>
          <p:cNvSpPr>
            <a:spLocks noGrp="1"/>
          </p:cNvSpPr>
          <p:nvPr>
            <p:ph type="sldNum" sz="quarter" idx="15"/>
          </p:nvPr>
        </p:nvSpPr>
        <p:spPr/>
        <p:txBody>
          <a:bodyPr/>
          <a:lstStyle/>
          <a:p>
            <a:fld id="{2C0FB1DE-4545-4052-A2F9-8C4974239188}" type="slidenum">
              <a:rPr lang="en-US" smtClean="0"/>
              <a:t>16</a:t>
            </a:fld>
            <a:endParaRPr lang="en-US"/>
          </a:p>
        </p:txBody>
      </p:sp>
    </p:spTree>
    <p:extLst>
      <p:ext uri="{BB962C8B-B14F-4D97-AF65-F5344CB8AC3E}">
        <p14:creationId xmlns:p14="http://schemas.microsoft.com/office/powerpoint/2010/main" val="827792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u="sng" dirty="0" smtClean="0">
                <a:solidFill>
                  <a:srgbClr val="FF0000"/>
                </a:solidFill>
              </a:rPr>
              <a:t>What must I do to be saved?</a:t>
            </a:r>
            <a:endParaRPr lang="en-US" b="1" u="sng" dirty="0">
              <a:solidFill>
                <a:srgbClr val="FF0000"/>
              </a:solidFill>
            </a:endParaRPr>
          </a:p>
        </p:txBody>
      </p:sp>
      <p:sp>
        <p:nvSpPr>
          <p:cNvPr id="3" name="Content Placeholder 2"/>
          <p:cNvSpPr>
            <a:spLocks noGrp="1"/>
          </p:cNvSpPr>
          <p:nvPr>
            <p:ph sz="quarter" idx="1"/>
          </p:nvPr>
        </p:nvSpPr>
        <p:spPr>
          <a:xfrm>
            <a:off x="457200" y="990600"/>
            <a:ext cx="7467600" cy="5483352"/>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US" b="1" u="sng" dirty="0"/>
              <a:t>Hear The Gospel – Romans 10: 17                                                                                                              </a:t>
            </a:r>
            <a:r>
              <a:rPr lang="en-US" dirty="0"/>
              <a:t>“Faith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                                                                                                                      </a:t>
            </a:r>
            <a:r>
              <a:rPr lang="en-US" dirty="0"/>
              <a:t>“Repent or You will Perish”</a:t>
            </a:r>
          </a:p>
          <a:p>
            <a:pPr marL="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4" name="Slide Number Placeholder 3"/>
          <p:cNvSpPr>
            <a:spLocks noGrp="1"/>
          </p:cNvSpPr>
          <p:nvPr>
            <p:ph type="sldNum" sz="quarter" idx="15"/>
          </p:nvPr>
        </p:nvSpPr>
        <p:spPr/>
        <p:txBody>
          <a:bodyPr/>
          <a:lstStyle/>
          <a:p>
            <a:fld id="{2C0FB1DE-4545-4052-A2F9-8C4974239188}" type="slidenum">
              <a:rPr lang="en-US" smtClean="0"/>
              <a:t>17</a:t>
            </a:fld>
            <a:endParaRPr lang="en-US"/>
          </a:p>
        </p:txBody>
      </p:sp>
    </p:spTree>
    <p:extLst>
      <p:ext uri="{BB962C8B-B14F-4D97-AF65-F5344CB8AC3E}">
        <p14:creationId xmlns:p14="http://schemas.microsoft.com/office/powerpoint/2010/main" val="3304950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Ephesians 5:23-27</a:t>
            </a:r>
            <a:endParaRPr lang="en-US" b="1" dirty="0"/>
          </a:p>
        </p:txBody>
      </p:sp>
      <p:sp>
        <p:nvSpPr>
          <p:cNvPr id="2" name="Content Placeholder 1"/>
          <p:cNvSpPr>
            <a:spLocks noGrp="1"/>
          </p:cNvSpPr>
          <p:nvPr>
            <p:ph sz="quarter" idx="1"/>
          </p:nvPr>
        </p:nvSpPr>
        <p:spPr/>
        <p:txBody>
          <a:bodyPr>
            <a:normAutofit fontScale="92500"/>
          </a:bodyPr>
          <a:lstStyle/>
          <a:p>
            <a:r>
              <a:rPr lang="en-US" dirty="0"/>
              <a:t> 23 For the husband is the head of the wife, even as Christ is the head of the church: and he is the </a:t>
            </a:r>
            <a:r>
              <a:rPr lang="en-US" dirty="0" err="1"/>
              <a:t>saviour</a:t>
            </a:r>
            <a:r>
              <a:rPr lang="en-US" dirty="0"/>
              <a:t> of the body.</a:t>
            </a:r>
          </a:p>
          <a:p>
            <a:r>
              <a:rPr lang="en-US" dirty="0"/>
              <a:t> 24 Therefore as the church is subject unto Christ, so let the wives be to their own husbands in every thing.</a:t>
            </a:r>
          </a:p>
          <a:p>
            <a:r>
              <a:rPr lang="en-US" dirty="0"/>
              <a:t> 25 Husbands, love your wives, even as Christ also loved the church, and gave himself for it;</a:t>
            </a:r>
          </a:p>
          <a:p>
            <a:r>
              <a:rPr lang="en-US" dirty="0"/>
              <a:t> 26 That he might sanctify and cleanse it with the washing of water by the word,</a:t>
            </a:r>
          </a:p>
          <a:p>
            <a:r>
              <a:rPr lang="en-US" dirty="0"/>
              <a:t> 27 That he might present it to himself a glorious church, not having spot, or wrinkle, or any such thing; but that it should be holy and without blemish.</a:t>
            </a:r>
          </a:p>
        </p:txBody>
      </p:sp>
      <p:sp>
        <p:nvSpPr>
          <p:cNvPr id="4" name="Slide Number Placeholder 3"/>
          <p:cNvSpPr>
            <a:spLocks noGrp="1"/>
          </p:cNvSpPr>
          <p:nvPr>
            <p:ph type="sldNum" sz="quarter" idx="15"/>
          </p:nvPr>
        </p:nvSpPr>
        <p:spPr/>
        <p:txBody>
          <a:bodyPr/>
          <a:lstStyle/>
          <a:p>
            <a:fld id="{2C0FB1DE-4545-4052-A2F9-8C4974239188}" type="slidenum">
              <a:rPr lang="en-US" smtClean="0"/>
              <a:t>2</a:t>
            </a:fld>
            <a:endParaRPr lang="en-US"/>
          </a:p>
        </p:txBody>
      </p:sp>
    </p:spTree>
    <p:extLst>
      <p:ext uri="{BB962C8B-B14F-4D97-AF65-F5344CB8AC3E}">
        <p14:creationId xmlns:p14="http://schemas.microsoft.com/office/powerpoint/2010/main" val="2301403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Ephesians 5:28-33</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a:t>28 So ought men to love their wives as their own bodies. He that </a:t>
            </a:r>
            <a:r>
              <a:rPr lang="en-US" dirty="0" err="1"/>
              <a:t>loveth</a:t>
            </a:r>
            <a:r>
              <a:rPr lang="en-US" dirty="0"/>
              <a:t> his wife </a:t>
            </a:r>
            <a:r>
              <a:rPr lang="en-US" dirty="0" err="1"/>
              <a:t>loveth</a:t>
            </a:r>
            <a:r>
              <a:rPr lang="en-US" dirty="0"/>
              <a:t> himself.</a:t>
            </a:r>
          </a:p>
          <a:p>
            <a:r>
              <a:rPr lang="en-US" dirty="0"/>
              <a:t> 29 For no man ever yet hated his own flesh; but </a:t>
            </a:r>
            <a:r>
              <a:rPr lang="en-US" dirty="0" err="1"/>
              <a:t>nourisheth</a:t>
            </a:r>
            <a:r>
              <a:rPr lang="en-US" dirty="0"/>
              <a:t> and </a:t>
            </a:r>
            <a:r>
              <a:rPr lang="en-US" dirty="0" err="1"/>
              <a:t>cherisheth</a:t>
            </a:r>
            <a:r>
              <a:rPr lang="en-US" dirty="0"/>
              <a:t> it, even as the Lord the church:</a:t>
            </a:r>
          </a:p>
          <a:p>
            <a:r>
              <a:rPr lang="en-US" dirty="0"/>
              <a:t> 30 For we are members of his body, of his flesh, and of his bones.</a:t>
            </a:r>
          </a:p>
          <a:p>
            <a:r>
              <a:rPr lang="en-US" dirty="0"/>
              <a:t> 31 For this cause shall a man leave his father and mother, and shall be joined unto his wife, and they two shall be one flesh.</a:t>
            </a:r>
          </a:p>
          <a:p>
            <a:r>
              <a:rPr lang="en-US" dirty="0"/>
              <a:t> 32 This is a great mystery: but I speak concerning Christ and the church.</a:t>
            </a:r>
          </a:p>
          <a:p>
            <a:r>
              <a:rPr lang="en-US" dirty="0"/>
              <a:t> 33 Nevertheless let every one of you in particular so love his wife even as himself; and the wife see that she reverence her husband.</a:t>
            </a:r>
          </a:p>
        </p:txBody>
      </p:sp>
      <p:sp>
        <p:nvSpPr>
          <p:cNvPr id="4" name="Slide Number Placeholder 3"/>
          <p:cNvSpPr>
            <a:spLocks noGrp="1"/>
          </p:cNvSpPr>
          <p:nvPr>
            <p:ph type="sldNum" sz="quarter" idx="15"/>
          </p:nvPr>
        </p:nvSpPr>
        <p:spPr/>
        <p:txBody>
          <a:bodyPr/>
          <a:lstStyle/>
          <a:p>
            <a:fld id="{2C0FB1DE-4545-4052-A2F9-8C4974239188}" type="slidenum">
              <a:rPr lang="en-US" smtClean="0"/>
              <a:t>3</a:t>
            </a:fld>
            <a:endParaRPr lang="en-US"/>
          </a:p>
        </p:txBody>
      </p:sp>
    </p:spTree>
    <p:extLst>
      <p:ext uri="{BB962C8B-B14F-4D97-AF65-F5344CB8AC3E}">
        <p14:creationId xmlns:p14="http://schemas.microsoft.com/office/powerpoint/2010/main" val="3344865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sz="quarter" idx="1"/>
          </p:nvPr>
        </p:nvSpPr>
        <p:spPr>
          <a:xfrm>
            <a:off x="457200" y="1600200"/>
            <a:ext cx="8153400" cy="4873752"/>
          </a:xfrm>
        </p:spPr>
        <p:txBody>
          <a:bodyPr/>
          <a:lstStyle/>
          <a:p>
            <a:r>
              <a:rPr lang="en-US" dirty="0" smtClean="0"/>
              <a:t>Importance of the Church to God seen in this text:</a:t>
            </a:r>
          </a:p>
          <a:p>
            <a:pPr lvl="1"/>
            <a:r>
              <a:rPr lang="en-US" dirty="0" smtClean="0"/>
              <a:t>Vs. 23 – Christ is the Head &amp; Savior of this church</a:t>
            </a:r>
          </a:p>
          <a:p>
            <a:pPr lvl="1"/>
            <a:r>
              <a:rPr lang="en-US" dirty="0" smtClean="0"/>
              <a:t>Vs. 24 – Church is in subjection to Christ</a:t>
            </a:r>
          </a:p>
          <a:p>
            <a:pPr lvl="1"/>
            <a:r>
              <a:rPr lang="en-US" dirty="0" smtClean="0"/>
              <a:t>Vs. 25 – Loved by Christ &amp; gave Himself for it</a:t>
            </a:r>
          </a:p>
          <a:p>
            <a:pPr lvl="1"/>
            <a:r>
              <a:rPr lang="en-US" dirty="0" smtClean="0"/>
              <a:t>Vs. 26 – It is sanctified and cleansed by Christ</a:t>
            </a:r>
          </a:p>
          <a:p>
            <a:pPr lvl="1"/>
            <a:r>
              <a:rPr lang="en-US" dirty="0" smtClean="0"/>
              <a:t>Vs. 27 – He desires to present it holy &amp; unblemished</a:t>
            </a:r>
          </a:p>
          <a:p>
            <a:pPr lvl="1"/>
            <a:r>
              <a:rPr lang="en-US" dirty="0" smtClean="0"/>
              <a:t>Vs. 28 – Loves it as a husband &amp; wife is to love each other</a:t>
            </a:r>
          </a:p>
          <a:p>
            <a:pPr lvl="1"/>
            <a:r>
              <a:rPr lang="en-US" dirty="0" smtClean="0"/>
              <a:t>Vs. 29 – Loves &amp; cherishes it</a:t>
            </a:r>
          </a:p>
          <a:p>
            <a:pPr lvl="1"/>
            <a:r>
              <a:rPr lang="en-US" dirty="0" smtClean="0"/>
              <a:t>Vs. 30 – It’s members are of His body</a:t>
            </a:r>
          </a:p>
          <a:p>
            <a:pPr lvl="1"/>
            <a:r>
              <a:rPr lang="en-US" dirty="0" smtClean="0"/>
              <a:t>Vs. 31 – It demands a “leave &amp; cleave” relationship</a:t>
            </a:r>
          </a:p>
          <a:p>
            <a:pPr lvl="1"/>
            <a:r>
              <a:rPr lang="en-US" dirty="0" smtClean="0"/>
              <a:t>Vs. 32 – This “mystery” describes Christ &amp; the Church</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5"/>
          </p:nvPr>
        </p:nvSpPr>
        <p:spPr/>
        <p:txBody>
          <a:bodyPr/>
          <a:lstStyle/>
          <a:p>
            <a:fld id="{2C0FB1DE-4545-4052-A2F9-8C4974239188}" type="slidenum">
              <a:rPr lang="en-US" smtClean="0"/>
              <a:t>4</a:t>
            </a:fld>
            <a:endParaRPr lang="en-US"/>
          </a:p>
        </p:txBody>
      </p:sp>
    </p:spTree>
    <p:extLst>
      <p:ext uri="{BB962C8B-B14F-4D97-AF65-F5344CB8AC3E}">
        <p14:creationId xmlns:p14="http://schemas.microsoft.com/office/powerpoint/2010/main" val="1034083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style>
          <a:lnRef idx="2">
            <a:schemeClr val="dk1"/>
          </a:lnRef>
          <a:fillRef idx="1">
            <a:schemeClr val="lt1"/>
          </a:fillRef>
          <a:effectRef idx="0">
            <a:schemeClr val="dk1"/>
          </a:effectRef>
          <a:fontRef idx="minor">
            <a:schemeClr val="dk1"/>
          </a:fontRef>
        </p:style>
        <p:txBody>
          <a:bodyPr/>
          <a:lstStyle/>
          <a:p>
            <a:r>
              <a:rPr lang="en-US" b="1" dirty="0" smtClean="0">
                <a:solidFill>
                  <a:srgbClr val="FF0000"/>
                </a:solidFill>
              </a:rPr>
              <a:t>Introduction</a:t>
            </a:r>
            <a:r>
              <a:rPr lang="en-US" b="1" dirty="0" smtClean="0"/>
              <a:t>	</a:t>
            </a:r>
            <a:endParaRPr lang="en-US" b="1" dirty="0"/>
          </a:p>
        </p:txBody>
      </p:sp>
      <p:sp>
        <p:nvSpPr>
          <p:cNvPr id="3" name="Content Placeholder 2"/>
          <p:cNvSpPr>
            <a:spLocks noGrp="1"/>
          </p:cNvSpPr>
          <p:nvPr>
            <p:ph sz="quarter" idx="1"/>
          </p:nvPr>
        </p:nvSpPr>
        <p:spPr>
          <a:xfrm>
            <a:off x="457200" y="990600"/>
            <a:ext cx="8153400" cy="5483352"/>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t>Man in general sees the church in a different way:</a:t>
            </a:r>
          </a:p>
          <a:p>
            <a:pPr lvl="1"/>
            <a:r>
              <a:rPr lang="en-US" dirty="0" smtClean="0"/>
              <a:t>A place for fleshly gratification:</a:t>
            </a:r>
          </a:p>
          <a:p>
            <a:pPr lvl="2"/>
            <a:r>
              <a:rPr lang="en-US" dirty="0" smtClean="0"/>
              <a:t>For </a:t>
            </a:r>
            <a:r>
              <a:rPr lang="en-US" b="1" u="sng" dirty="0" smtClean="0"/>
              <a:t>Social</a:t>
            </a:r>
            <a:r>
              <a:rPr lang="en-US" dirty="0" smtClean="0"/>
              <a:t> benefits</a:t>
            </a:r>
          </a:p>
          <a:p>
            <a:pPr lvl="2"/>
            <a:r>
              <a:rPr lang="en-US" dirty="0" smtClean="0"/>
              <a:t>For </a:t>
            </a:r>
            <a:r>
              <a:rPr lang="en-US" b="1" u="sng" dirty="0" smtClean="0"/>
              <a:t>Physical</a:t>
            </a:r>
            <a:r>
              <a:rPr lang="en-US" dirty="0" smtClean="0"/>
              <a:t> recreation</a:t>
            </a:r>
          </a:p>
          <a:p>
            <a:pPr lvl="2"/>
            <a:r>
              <a:rPr lang="en-US" dirty="0"/>
              <a:t>For </a:t>
            </a:r>
            <a:r>
              <a:rPr lang="en-US" b="1" u="sng" dirty="0"/>
              <a:t>Emotional</a:t>
            </a:r>
            <a:r>
              <a:rPr lang="en-US" dirty="0"/>
              <a:t> </a:t>
            </a:r>
            <a:r>
              <a:rPr lang="en-US" dirty="0" smtClean="0"/>
              <a:t>uplifting</a:t>
            </a:r>
          </a:p>
          <a:p>
            <a:pPr lvl="2"/>
            <a:r>
              <a:rPr lang="en-US" dirty="0" smtClean="0"/>
              <a:t>For </a:t>
            </a:r>
            <a:r>
              <a:rPr lang="en-US" b="1" u="sng" dirty="0" smtClean="0"/>
              <a:t>Sensual</a:t>
            </a:r>
            <a:r>
              <a:rPr lang="en-US" dirty="0" smtClean="0"/>
              <a:t> gratification</a:t>
            </a:r>
          </a:p>
          <a:p>
            <a:pPr lvl="1"/>
            <a:r>
              <a:rPr lang="en-US" dirty="0"/>
              <a:t>R</a:t>
            </a:r>
            <a:r>
              <a:rPr lang="en-US" dirty="0" smtClean="0"/>
              <a:t>ecent news about the </a:t>
            </a:r>
            <a:r>
              <a:rPr lang="en-US" i="1" dirty="0" smtClean="0"/>
              <a:t>“</a:t>
            </a:r>
            <a:r>
              <a:rPr lang="en-US" i="1" dirty="0" err="1" smtClean="0"/>
              <a:t>unchurched</a:t>
            </a:r>
            <a:r>
              <a:rPr lang="en-US" i="1" dirty="0" smtClean="0"/>
              <a:t>” </a:t>
            </a:r>
            <a:r>
              <a:rPr lang="en-US" dirty="0" smtClean="0"/>
              <a:t>– how many in the US view God </a:t>
            </a:r>
            <a:r>
              <a:rPr lang="en-US" dirty="0"/>
              <a:t>&amp;</a:t>
            </a:r>
            <a:r>
              <a:rPr lang="en-US" dirty="0" smtClean="0"/>
              <a:t> Religion.</a:t>
            </a:r>
          </a:p>
          <a:p>
            <a:r>
              <a:rPr lang="en-US" dirty="0" smtClean="0"/>
              <a:t>Gods sees the church as a </a:t>
            </a:r>
            <a:r>
              <a:rPr lang="en-US" b="1" u="sng" dirty="0" smtClean="0">
                <a:solidFill>
                  <a:srgbClr val="FF0000"/>
                </a:solidFill>
              </a:rPr>
              <a:t>spiritual</a:t>
            </a:r>
            <a:r>
              <a:rPr lang="en-US" dirty="0" smtClean="0"/>
              <a:t> institution!</a:t>
            </a:r>
          </a:p>
          <a:p>
            <a:pPr lvl="1"/>
            <a:r>
              <a:rPr lang="en-US" dirty="0" smtClean="0"/>
              <a:t>For the salvation &amp; spiritual strengthening of man!</a:t>
            </a:r>
          </a:p>
          <a:p>
            <a:pPr lvl="2"/>
            <a:r>
              <a:rPr lang="en-US" dirty="0" smtClean="0"/>
              <a:t>Ephesians 4:1-16 </a:t>
            </a:r>
          </a:p>
          <a:p>
            <a:pPr lvl="1"/>
            <a:r>
              <a:rPr lang="en-US" b="1" i="1" dirty="0" smtClean="0"/>
              <a:t>“</a:t>
            </a:r>
            <a:r>
              <a:rPr lang="en-US" b="1" i="1" dirty="0"/>
              <a:t>the pillar and ground of the </a:t>
            </a:r>
            <a:r>
              <a:rPr lang="en-US" b="1" i="1" dirty="0" smtClean="0"/>
              <a:t>Truth”</a:t>
            </a:r>
            <a:endParaRPr lang="en-US" b="1" i="1" dirty="0"/>
          </a:p>
          <a:p>
            <a:pPr lvl="2"/>
            <a:r>
              <a:rPr lang="en-US" dirty="0"/>
              <a:t>1</a:t>
            </a:r>
            <a:r>
              <a:rPr lang="en-US" b="1" u="sng" dirty="0">
                <a:solidFill>
                  <a:srgbClr val="FF0000"/>
                </a:solidFill>
              </a:rPr>
              <a:t> Timothy </a:t>
            </a:r>
            <a:r>
              <a:rPr lang="en-US" b="1" u="sng" dirty="0" smtClean="0">
                <a:solidFill>
                  <a:srgbClr val="FF0000"/>
                </a:solidFill>
              </a:rPr>
              <a:t>3:15 </a:t>
            </a:r>
            <a:r>
              <a:rPr lang="en-US" dirty="0" smtClean="0"/>
              <a:t>– “But if I tarry long that thou </a:t>
            </a:r>
            <a:r>
              <a:rPr lang="en-US" dirty="0" err="1" smtClean="0"/>
              <a:t>mayest</a:t>
            </a:r>
            <a:r>
              <a:rPr lang="en-US" dirty="0" smtClean="0"/>
              <a:t> know how thou </a:t>
            </a:r>
            <a:r>
              <a:rPr lang="en-US" dirty="0" err="1" smtClean="0"/>
              <a:t>oughtest</a:t>
            </a:r>
            <a:r>
              <a:rPr lang="en-US" dirty="0" smtClean="0"/>
              <a:t> to </a:t>
            </a:r>
            <a:r>
              <a:rPr lang="en-US" dirty="0" err="1" smtClean="0"/>
              <a:t>hehave</a:t>
            </a:r>
            <a:r>
              <a:rPr lang="en-US" dirty="0" smtClean="0"/>
              <a:t> thyself in the house of God, which is the church of the living God, </a:t>
            </a:r>
            <a:r>
              <a:rPr lang="en-US" b="1" u="sng" dirty="0" smtClean="0">
                <a:solidFill>
                  <a:srgbClr val="FF0000"/>
                </a:solidFill>
              </a:rPr>
              <a:t>the pillar and ground of the truth”.</a:t>
            </a:r>
            <a:endParaRPr lang="en-US" b="1" u="sng" dirty="0">
              <a:solidFill>
                <a:srgbClr val="FF0000"/>
              </a:solidFill>
            </a:endParaRPr>
          </a:p>
          <a:p>
            <a:pPr lvl="1"/>
            <a:endParaRPr lang="en-US" dirty="0" smtClean="0"/>
          </a:p>
          <a:p>
            <a:pPr marL="0" indent="0">
              <a:buNone/>
            </a:pPr>
            <a:endParaRPr lang="en-US" dirty="0" smtClean="0"/>
          </a:p>
        </p:txBody>
      </p:sp>
      <p:sp>
        <p:nvSpPr>
          <p:cNvPr id="4" name="Slide Number Placeholder 3"/>
          <p:cNvSpPr>
            <a:spLocks noGrp="1"/>
          </p:cNvSpPr>
          <p:nvPr>
            <p:ph type="sldNum" sz="quarter" idx="15"/>
          </p:nvPr>
        </p:nvSpPr>
        <p:spPr/>
        <p:txBody>
          <a:bodyPr/>
          <a:lstStyle/>
          <a:p>
            <a:fld id="{2C0FB1DE-4545-4052-A2F9-8C4974239188}" type="slidenum">
              <a:rPr lang="en-US" smtClean="0"/>
              <a:t>5</a:t>
            </a:fld>
            <a:endParaRPr lang="en-US"/>
          </a:p>
        </p:txBody>
      </p:sp>
    </p:spTree>
    <p:extLst>
      <p:ext uri="{BB962C8B-B14F-4D97-AF65-F5344CB8AC3E}">
        <p14:creationId xmlns:p14="http://schemas.microsoft.com/office/powerpoint/2010/main" val="3015777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b="1" dirty="0" smtClean="0"/>
              <a:t>The Important Question to Consider!</a:t>
            </a:r>
            <a:endParaRPr lang="en-US" b="1" dirty="0"/>
          </a:p>
        </p:txBody>
      </p:sp>
      <p:sp>
        <p:nvSpPr>
          <p:cNvPr id="3" name="Content Placeholder 2"/>
          <p:cNvSpPr>
            <a:spLocks noGrp="1"/>
          </p:cNvSpPr>
          <p:nvPr>
            <p:ph sz="quarter" idx="1"/>
          </p:nvPr>
        </p:nvSpPr>
        <p:spPr>
          <a:xfrm>
            <a:off x="457200" y="2667000"/>
            <a:ext cx="8001000" cy="762000"/>
          </a:xfrm>
        </p:spPr>
        <p:txBody>
          <a:bodyPr>
            <a:normAutofit fontScale="85000" lnSpcReduction="10000"/>
          </a:bodyPr>
          <a:lstStyle/>
          <a:p>
            <a:pPr marL="0" indent="0" algn="ctr">
              <a:buNone/>
            </a:pPr>
            <a:r>
              <a:rPr lang="en-US" sz="4000" b="1" dirty="0" smtClean="0">
                <a:solidFill>
                  <a:schemeClr val="accent1">
                    <a:lumMod val="75000"/>
                  </a:schemeClr>
                </a:solidFill>
              </a:rPr>
              <a:t>How Does God View The Church?</a:t>
            </a:r>
            <a:endParaRPr lang="en-US" sz="4000" b="1" dirty="0">
              <a:solidFill>
                <a:schemeClr val="accent1">
                  <a:lumMod val="75000"/>
                </a:schemeClr>
              </a:solidFill>
            </a:endParaRPr>
          </a:p>
        </p:txBody>
      </p:sp>
      <p:sp>
        <p:nvSpPr>
          <p:cNvPr id="4" name="Slide Number Placeholder 3"/>
          <p:cNvSpPr>
            <a:spLocks noGrp="1"/>
          </p:cNvSpPr>
          <p:nvPr>
            <p:ph type="sldNum" sz="quarter" idx="15"/>
          </p:nvPr>
        </p:nvSpPr>
        <p:spPr/>
        <p:txBody>
          <a:bodyPr/>
          <a:lstStyle/>
          <a:p>
            <a:fld id="{2C0FB1DE-4545-4052-A2F9-8C4974239188}" type="slidenum">
              <a:rPr lang="en-US" smtClean="0"/>
              <a:t>6</a:t>
            </a:fld>
            <a:endParaRPr lang="en-US"/>
          </a:p>
        </p:txBody>
      </p:sp>
    </p:spTree>
    <p:extLst>
      <p:ext uri="{BB962C8B-B14F-4D97-AF65-F5344CB8AC3E}">
        <p14:creationId xmlns:p14="http://schemas.microsoft.com/office/powerpoint/2010/main" val="913778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style>
          <a:lnRef idx="2">
            <a:schemeClr val="dk1"/>
          </a:lnRef>
          <a:fillRef idx="1">
            <a:schemeClr val="lt1"/>
          </a:fillRef>
          <a:effectRef idx="0">
            <a:schemeClr val="dk1"/>
          </a:effectRef>
          <a:fontRef idx="minor">
            <a:schemeClr val="dk1"/>
          </a:fontRef>
        </p:style>
        <p:txBody>
          <a:bodyPr/>
          <a:lstStyle/>
          <a:p>
            <a:r>
              <a:rPr lang="en-US" b="1" dirty="0" smtClean="0"/>
              <a:t>To God, it is the “Body” Of His Son Over Which He is the Head!</a:t>
            </a:r>
            <a:endParaRPr lang="en-US" b="1" dirty="0"/>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fontScale="92500"/>
          </a:bodyPr>
          <a:lstStyle/>
          <a:p>
            <a:r>
              <a:rPr lang="en-US" b="1" u="sng" dirty="0" smtClean="0">
                <a:solidFill>
                  <a:srgbClr val="FF0000"/>
                </a:solidFill>
              </a:rPr>
              <a:t>Ephesians 1:22-23</a:t>
            </a:r>
            <a:endParaRPr lang="en-US" b="1" u="sng" dirty="0">
              <a:solidFill>
                <a:srgbClr val="FF0000"/>
              </a:solidFill>
            </a:endParaRPr>
          </a:p>
          <a:p>
            <a:pPr lvl="1"/>
            <a:r>
              <a:rPr lang="en-US" dirty="0"/>
              <a:t> </a:t>
            </a:r>
            <a:r>
              <a:rPr lang="en-US" b="1" i="1" dirty="0"/>
              <a:t>22 And He put all things under His feet, and gave Him to be head over all things to the church,</a:t>
            </a:r>
          </a:p>
          <a:p>
            <a:pPr lvl="1"/>
            <a:r>
              <a:rPr lang="en-US" b="1" i="1" dirty="0"/>
              <a:t> 23 which is His body, the fullness of Him who fills all in all.</a:t>
            </a:r>
          </a:p>
          <a:p>
            <a:r>
              <a:rPr lang="en-US" dirty="0" smtClean="0"/>
              <a:t>No other Head!</a:t>
            </a:r>
          </a:p>
          <a:p>
            <a:pPr lvl="1"/>
            <a:r>
              <a:rPr lang="en-US" dirty="0" smtClean="0"/>
              <a:t>In heaven or on earth!</a:t>
            </a:r>
          </a:p>
          <a:p>
            <a:r>
              <a:rPr lang="en-US" dirty="0" smtClean="0"/>
              <a:t>Christ has </a:t>
            </a:r>
            <a:r>
              <a:rPr lang="en-US" b="1" u="sng" dirty="0" smtClean="0"/>
              <a:t>ALL</a:t>
            </a:r>
            <a:r>
              <a:rPr lang="en-US" dirty="0" smtClean="0"/>
              <a:t> authority!</a:t>
            </a:r>
          </a:p>
          <a:p>
            <a:pPr lvl="1"/>
            <a:r>
              <a:rPr lang="en-US" dirty="0" smtClean="0"/>
              <a:t>None left for any other!</a:t>
            </a:r>
          </a:p>
          <a:p>
            <a:pPr lvl="2"/>
            <a:r>
              <a:rPr lang="en-US" b="1" u="sng" dirty="0" smtClean="0">
                <a:solidFill>
                  <a:srgbClr val="FF0000"/>
                </a:solidFill>
              </a:rPr>
              <a:t>Matthew 28:18-19 </a:t>
            </a:r>
            <a:r>
              <a:rPr lang="en-US" dirty="0" smtClean="0"/>
              <a:t>– … All power is given unto me in heaven and earth.  (19) Go ye therefore, and teach all nations. Baptizing them in the name of the Father, and of the Son, and of the Holy Ghost.  (20) teaching them to observe all things whatsoever I have commanded you, and lo I will be with you always, even unto the end of the world. Amen</a:t>
            </a:r>
          </a:p>
          <a:p>
            <a:endParaRPr lang="en-US" dirty="0"/>
          </a:p>
          <a:p>
            <a:pPr lvl="1"/>
            <a:endParaRPr lang="en-US" dirty="0"/>
          </a:p>
        </p:txBody>
      </p:sp>
      <p:sp>
        <p:nvSpPr>
          <p:cNvPr id="4" name="Slide Number Placeholder 3"/>
          <p:cNvSpPr>
            <a:spLocks noGrp="1"/>
          </p:cNvSpPr>
          <p:nvPr>
            <p:ph type="sldNum" sz="quarter" idx="15"/>
          </p:nvPr>
        </p:nvSpPr>
        <p:spPr/>
        <p:txBody>
          <a:bodyPr/>
          <a:lstStyle/>
          <a:p>
            <a:fld id="{2C0FB1DE-4545-4052-A2F9-8C4974239188}" type="slidenum">
              <a:rPr lang="en-US" smtClean="0"/>
              <a:t>7</a:t>
            </a:fld>
            <a:endParaRPr lang="en-US"/>
          </a:p>
        </p:txBody>
      </p:sp>
    </p:spTree>
    <p:extLst>
      <p:ext uri="{BB962C8B-B14F-4D97-AF65-F5344CB8AC3E}">
        <p14:creationId xmlns:p14="http://schemas.microsoft.com/office/powerpoint/2010/main" val="3558240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dk1"/>
          </a:lnRef>
          <a:fillRef idx="1">
            <a:schemeClr val="lt1"/>
          </a:fillRef>
          <a:effectRef idx="0">
            <a:schemeClr val="dk1"/>
          </a:effectRef>
          <a:fontRef idx="minor">
            <a:schemeClr val="dk1"/>
          </a:fontRef>
        </p:style>
        <p:txBody>
          <a:bodyPr>
            <a:normAutofit/>
          </a:bodyPr>
          <a:lstStyle/>
          <a:p>
            <a:r>
              <a:rPr lang="en-US" b="1" dirty="0"/>
              <a:t>To God, saints are to </a:t>
            </a:r>
            <a:r>
              <a:rPr lang="en-US" b="1" i="1" dirty="0"/>
              <a:t>“come out from among”</a:t>
            </a:r>
            <a:r>
              <a:rPr lang="en-US" b="1" dirty="0"/>
              <a:t> those in the </a:t>
            </a:r>
            <a:r>
              <a:rPr lang="en-US" b="1" dirty="0" smtClean="0"/>
              <a:t>world!</a:t>
            </a:r>
            <a:endParaRPr lang="en-US" b="1" dirty="0"/>
          </a:p>
        </p:txBody>
      </p:sp>
      <p:sp>
        <p:nvSpPr>
          <p:cNvPr id="3" name="Content Placeholder 2"/>
          <p:cNvSpPr>
            <a:spLocks noGrp="1"/>
          </p:cNvSpPr>
          <p:nvPr>
            <p:ph sz="quarter" idx="1"/>
          </p:nvPr>
        </p:nvSpPr>
        <p:spPr>
          <a:xfrm>
            <a:off x="457200" y="1600200"/>
            <a:ext cx="8229600" cy="48768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b="1" u="sng" dirty="0" smtClean="0">
                <a:solidFill>
                  <a:srgbClr val="FF0000"/>
                </a:solidFill>
              </a:rPr>
              <a:t>2 </a:t>
            </a:r>
            <a:r>
              <a:rPr lang="en-US" b="1" u="sng" dirty="0">
                <a:solidFill>
                  <a:srgbClr val="FF0000"/>
                </a:solidFill>
              </a:rPr>
              <a:t>Corinthians </a:t>
            </a:r>
            <a:r>
              <a:rPr lang="en-US" b="1" u="sng" dirty="0" smtClean="0">
                <a:solidFill>
                  <a:srgbClr val="FF0000"/>
                </a:solidFill>
              </a:rPr>
              <a:t>6:14-18</a:t>
            </a:r>
            <a:endParaRPr lang="en-US" b="1" u="sng" dirty="0">
              <a:solidFill>
                <a:srgbClr val="FF0000"/>
              </a:solidFill>
            </a:endParaRPr>
          </a:p>
          <a:p>
            <a:pPr lvl="1"/>
            <a:r>
              <a:rPr lang="en-US" dirty="0"/>
              <a:t> </a:t>
            </a:r>
            <a:r>
              <a:rPr lang="en-US" b="1" i="1" dirty="0"/>
              <a:t>14 Do not be unequally yoked together with unbelievers. For what fellowship has righteousness with lawlessness? And what communion has light with darkness?</a:t>
            </a:r>
          </a:p>
          <a:p>
            <a:pPr lvl="1"/>
            <a:r>
              <a:rPr lang="en-US" b="1" i="1" dirty="0"/>
              <a:t> 15 And what accord has Christ with Belial? Or what part has a believer with an unbeliever?</a:t>
            </a:r>
          </a:p>
          <a:p>
            <a:pPr lvl="1"/>
            <a:r>
              <a:rPr lang="en-US" b="1" i="1" dirty="0"/>
              <a:t> 16 And what agreement has the temple of God with idols? For you are the temple of the living God. As God has said: "I will dwell in them And walk among them. I will be their God, And they shall be My people."</a:t>
            </a:r>
          </a:p>
          <a:p>
            <a:pPr lvl="1"/>
            <a:r>
              <a:rPr lang="en-US" b="1" i="1" dirty="0"/>
              <a:t> 17 Therefore "Come out from among them And be separate, says the Lord. Do not touch what is unclean, And I will receive you."</a:t>
            </a:r>
          </a:p>
          <a:p>
            <a:pPr lvl="1"/>
            <a:r>
              <a:rPr lang="en-US" b="1" i="1" dirty="0"/>
              <a:t> 18 "I will be a Father to you, And you shall be My sons and daughters, Says the LORD Almighty."</a:t>
            </a:r>
          </a:p>
          <a:p>
            <a:pPr>
              <a:buFont typeface="Wingdings" panose="05000000000000000000" pitchFamily="2" charset="2"/>
              <a:buChar char="q"/>
            </a:pPr>
            <a:r>
              <a:rPr lang="en-US" b="1" u="sng" dirty="0" smtClean="0"/>
              <a:t>Must be pure and “unspotted from world!”</a:t>
            </a:r>
          </a:p>
          <a:p>
            <a:pPr lvl="1"/>
            <a:r>
              <a:rPr lang="en-US" b="1" u="sng" dirty="0" smtClean="0"/>
              <a:t>James 1:27 </a:t>
            </a:r>
            <a:r>
              <a:rPr lang="en-US" dirty="0" smtClean="0"/>
              <a:t>– “Pure religion and undefiled before God and the Father is this, to visit the fatherless and widows in their affliction, and to keep himself unspotted from the world”.</a:t>
            </a:r>
            <a:endParaRPr lang="en-US" dirty="0"/>
          </a:p>
        </p:txBody>
      </p:sp>
      <p:sp>
        <p:nvSpPr>
          <p:cNvPr id="4" name="Slide Number Placeholder 3"/>
          <p:cNvSpPr>
            <a:spLocks noGrp="1"/>
          </p:cNvSpPr>
          <p:nvPr>
            <p:ph type="sldNum" sz="quarter" idx="15"/>
          </p:nvPr>
        </p:nvSpPr>
        <p:spPr/>
        <p:txBody>
          <a:bodyPr/>
          <a:lstStyle/>
          <a:p>
            <a:fld id="{2C0FB1DE-4545-4052-A2F9-8C4974239188}" type="slidenum">
              <a:rPr lang="en-US" smtClean="0"/>
              <a:t>8</a:t>
            </a:fld>
            <a:endParaRPr lang="en-US"/>
          </a:p>
        </p:txBody>
      </p:sp>
    </p:spTree>
    <p:extLst>
      <p:ext uri="{BB962C8B-B14F-4D97-AF65-F5344CB8AC3E}">
        <p14:creationId xmlns:p14="http://schemas.microsoft.com/office/powerpoint/2010/main" val="669872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dk1"/>
          </a:lnRef>
          <a:fillRef idx="1">
            <a:schemeClr val="lt1"/>
          </a:fillRef>
          <a:effectRef idx="0">
            <a:schemeClr val="dk1"/>
          </a:effectRef>
          <a:fontRef idx="minor">
            <a:schemeClr val="dk1"/>
          </a:fontRef>
        </p:style>
        <p:txBody>
          <a:bodyPr/>
          <a:lstStyle/>
          <a:p>
            <a:r>
              <a:rPr lang="en-US" b="1" dirty="0"/>
              <a:t>To God, the church must do all and only according to His </a:t>
            </a:r>
            <a:r>
              <a:rPr lang="en-US" b="1" dirty="0" smtClean="0"/>
              <a:t>authority!</a:t>
            </a:r>
            <a:endParaRPr lang="en-US" b="1" dirty="0"/>
          </a:p>
        </p:txBody>
      </p:sp>
      <p:sp>
        <p:nvSpPr>
          <p:cNvPr id="3" name="Content Placeholder 2"/>
          <p:cNvSpPr>
            <a:spLocks noGrp="1"/>
          </p:cNvSpPr>
          <p:nvPr>
            <p:ph sz="quarter" idx="1"/>
          </p:nvPr>
        </p:nvSpPr>
        <p:spPr>
          <a:xfrm>
            <a:off x="457200" y="1600200"/>
            <a:ext cx="8229600" cy="4873752"/>
          </a:xfrm>
        </p:spPr>
        <p:style>
          <a:lnRef idx="2">
            <a:schemeClr val="dk1"/>
          </a:lnRef>
          <a:fillRef idx="1">
            <a:schemeClr val="lt1"/>
          </a:fillRef>
          <a:effectRef idx="0">
            <a:schemeClr val="dk1"/>
          </a:effectRef>
          <a:fontRef idx="minor">
            <a:schemeClr val="dk1"/>
          </a:fontRef>
        </p:style>
        <p:txBody>
          <a:bodyPr/>
          <a:lstStyle/>
          <a:p>
            <a:r>
              <a:rPr lang="en-US" b="1" u="sng" dirty="0" smtClean="0">
                <a:solidFill>
                  <a:srgbClr val="FF0000"/>
                </a:solidFill>
              </a:rPr>
              <a:t>Colossians 3:17 </a:t>
            </a:r>
            <a:endParaRPr lang="en-US" b="1" u="sng" dirty="0">
              <a:solidFill>
                <a:srgbClr val="FF0000"/>
              </a:solidFill>
            </a:endParaRPr>
          </a:p>
          <a:p>
            <a:pPr lvl="1"/>
            <a:r>
              <a:rPr lang="en-US" b="1" i="1" dirty="0" smtClean="0"/>
              <a:t>And </a:t>
            </a:r>
            <a:r>
              <a:rPr lang="en-US" b="1" i="1" dirty="0"/>
              <a:t>whatever you do in word or deed, do all in the name of the Lord Jesus, giving thanks to God the Father through Him.</a:t>
            </a:r>
          </a:p>
          <a:p>
            <a:pPr lvl="2"/>
            <a:r>
              <a:rPr lang="en-US" dirty="0"/>
              <a:t> </a:t>
            </a:r>
            <a:r>
              <a:rPr lang="en-US" dirty="0" smtClean="0"/>
              <a:t>NKJV</a:t>
            </a:r>
          </a:p>
          <a:p>
            <a:r>
              <a:rPr lang="en-US" b="1" u="sng" dirty="0">
                <a:solidFill>
                  <a:srgbClr val="FF0000"/>
                </a:solidFill>
              </a:rPr>
              <a:t>1 Thessalonians </a:t>
            </a:r>
            <a:r>
              <a:rPr lang="en-US" b="1" u="sng" dirty="0" smtClean="0">
                <a:solidFill>
                  <a:srgbClr val="FF0000"/>
                </a:solidFill>
              </a:rPr>
              <a:t>5:21</a:t>
            </a:r>
            <a:endParaRPr lang="en-US" b="1" u="sng" dirty="0">
              <a:solidFill>
                <a:srgbClr val="FF0000"/>
              </a:solidFill>
            </a:endParaRPr>
          </a:p>
          <a:p>
            <a:pPr lvl="1"/>
            <a:r>
              <a:rPr lang="en-US" b="1" i="1" dirty="0" smtClean="0"/>
              <a:t>Test </a:t>
            </a:r>
            <a:r>
              <a:rPr lang="en-US" b="1" i="1" dirty="0"/>
              <a:t>all things; hold fast what is good.</a:t>
            </a:r>
          </a:p>
          <a:p>
            <a:pPr lvl="2"/>
            <a:endParaRPr lang="en-US" dirty="0" smtClean="0"/>
          </a:p>
          <a:p>
            <a:r>
              <a:rPr lang="en-US" dirty="0" smtClean="0"/>
              <a:t>We must do </a:t>
            </a:r>
            <a:r>
              <a:rPr lang="en-US" b="1" u="sng" dirty="0" smtClean="0"/>
              <a:t>His</a:t>
            </a:r>
            <a:r>
              <a:rPr lang="en-US" dirty="0" smtClean="0"/>
              <a:t> will in all things!</a:t>
            </a:r>
          </a:p>
          <a:p>
            <a:r>
              <a:rPr lang="en-US" dirty="0" smtClean="0"/>
              <a:t>Not </a:t>
            </a:r>
            <a:r>
              <a:rPr lang="en-US" b="1" u="sng" dirty="0" smtClean="0"/>
              <a:t>our own</a:t>
            </a:r>
            <a:r>
              <a:rPr lang="en-US" dirty="0" smtClean="0"/>
              <a:t>!</a:t>
            </a:r>
          </a:p>
          <a:p>
            <a:pPr lvl="1"/>
            <a:r>
              <a:rPr lang="en-US" b="1" u="sng" dirty="0" smtClean="0">
                <a:solidFill>
                  <a:srgbClr val="FF0000"/>
                </a:solidFill>
              </a:rPr>
              <a:t>Matthew 7:21-23 </a:t>
            </a:r>
            <a:r>
              <a:rPr lang="en-US" dirty="0" smtClean="0"/>
              <a:t>– Lets Read</a:t>
            </a:r>
            <a:endParaRPr lang="en-US" dirty="0"/>
          </a:p>
        </p:txBody>
      </p:sp>
      <p:sp>
        <p:nvSpPr>
          <p:cNvPr id="4" name="Slide Number Placeholder 3"/>
          <p:cNvSpPr>
            <a:spLocks noGrp="1"/>
          </p:cNvSpPr>
          <p:nvPr>
            <p:ph type="sldNum" sz="quarter" idx="15"/>
          </p:nvPr>
        </p:nvSpPr>
        <p:spPr/>
        <p:txBody>
          <a:bodyPr/>
          <a:lstStyle/>
          <a:p>
            <a:fld id="{2C0FB1DE-4545-4052-A2F9-8C4974239188}" type="slidenum">
              <a:rPr lang="en-US" smtClean="0"/>
              <a:t>9</a:t>
            </a:fld>
            <a:endParaRPr lang="en-US"/>
          </a:p>
        </p:txBody>
      </p:sp>
    </p:spTree>
    <p:extLst>
      <p:ext uri="{BB962C8B-B14F-4D97-AF65-F5344CB8AC3E}">
        <p14:creationId xmlns:p14="http://schemas.microsoft.com/office/powerpoint/2010/main" val="1690752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337</TotalTime>
  <Words>1955</Words>
  <Application>Microsoft Office PowerPoint</Application>
  <PresentationFormat>On-screen Show (4:3)</PresentationFormat>
  <Paragraphs>178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Century Schoolbook</vt:lpstr>
      <vt:lpstr>Wingdings</vt:lpstr>
      <vt:lpstr>Wingdings 2</vt:lpstr>
      <vt:lpstr>Oriel</vt:lpstr>
      <vt:lpstr>The Church as God Sees it!</vt:lpstr>
      <vt:lpstr>Ephesians 5:23-27</vt:lpstr>
      <vt:lpstr>Ephesians 5:28-33</vt:lpstr>
      <vt:lpstr>Introduction </vt:lpstr>
      <vt:lpstr>Introduction </vt:lpstr>
      <vt:lpstr>The Important Question to Consider!</vt:lpstr>
      <vt:lpstr>To God, it is the “Body” Of His Son Over Which He is the Head!</vt:lpstr>
      <vt:lpstr>To God, saints are to “come out from among” those in the world!</vt:lpstr>
      <vt:lpstr>To God, the church must do all and only according to His authority!</vt:lpstr>
      <vt:lpstr>To God, the church must abide in the doctrine of Christ! </vt:lpstr>
      <vt:lpstr>To God, there is no toleration for the “commandments of men”!</vt:lpstr>
      <vt:lpstr>To God, for saints to be “right” is more important than THE WISDOM OF THIS WORLD”!</vt:lpstr>
      <vt:lpstr>To God, the church is to “contend earnestly for the faith”!</vt:lpstr>
      <vt:lpstr>To God, those in the church should remain loyal, even if it kills them!</vt:lpstr>
      <vt:lpstr>God’s View of the Church</vt:lpstr>
      <vt:lpstr>A Question To Ponder…</vt:lpstr>
      <vt:lpstr>What must I do to be saved?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as God Sees it!</dc:title>
  <dc:creator>Tommy G. McClure</dc:creator>
  <cp:lastModifiedBy>Fair Park</cp:lastModifiedBy>
  <cp:revision>92</cp:revision>
  <dcterms:created xsi:type="dcterms:W3CDTF">2012-10-14T01:36:45Z</dcterms:created>
  <dcterms:modified xsi:type="dcterms:W3CDTF">2016-02-08T16:16:57Z</dcterms:modified>
</cp:coreProperties>
</file>