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6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6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1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0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8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5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4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4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B677-DF5B-4041-99C5-10E938283F0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133C4-BCB0-48C9-BCA5-F30EDE583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1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6028"/>
            <a:ext cx="9144000" cy="61170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800" b="1" u="sng" dirty="0" smtClean="0"/>
              <a:t>Four Steps To Spiritual Maturity</a:t>
            </a:r>
          </a:p>
          <a:p>
            <a:endParaRPr lang="en-US" sz="4800" b="1" u="sng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 smtClean="0"/>
              <a:t>Prepare Your Heart (Mindset)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 smtClean="0"/>
              <a:t>Know the Law </a:t>
            </a:r>
            <a:r>
              <a:rPr lang="en-US" sz="5400" b="1" u="sng" dirty="0" smtClean="0">
                <a:solidFill>
                  <a:srgbClr val="FF0000"/>
                </a:solidFill>
              </a:rPr>
              <a:t>Understanding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 smtClean="0"/>
              <a:t>Obey The Word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 smtClean="0"/>
              <a:t>Teach Others the Word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5571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4104"/>
            <a:ext cx="10515600" cy="62669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b="1" u="sng" dirty="0" smtClean="0">
                <a:solidFill>
                  <a:srgbClr val="FF0000"/>
                </a:solidFill>
              </a:rPr>
              <a:t>Ezra 7: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dirty="0" smtClean="0"/>
              <a:t>“For Ezra had prepared his heart to seek the Lord, and to do it, and to teach in Israel statutes and judgements”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6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5148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We Must Prepare our Hearts – </a:t>
            </a:r>
            <a:r>
              <a:rPr lang="en-US" b="1" u="sng" dirty="0" smtClean="0"/>
              <a:t>Luke 10: 27</a:t>
            </a:r>
          </a:p>
          <a:p>
            <a:r>
              <a:rPr lang="en-US" dirty="0" smtClean="0"/>
              <a:t>We must prepare to give all of ourselves to God</a:t>
            </a:r>
          </a:p>
          <a:p>
            <a:pPr marL="0" indent="0" algn="ctr">
              <a:buNone/>
            </a:pPr>
            <a:r>
              <a:rPr lang="en-US" u="sng" dirty="0" smtClean="0"/>
              <a:t>Proverbs 23: 7; Proverbs 4: 23</a:t>
            </a:r>
            <a:endParaRPr lang="en-US" u="sng" dirty="0"/>
          </a:p>
          <a:p>
            <a:r>
              <a:rPr lang="en-US" dirty="0" smtClean="0"/>
              <a:t>Whatever We Harbored in our Heart is what is going to control our Life: </a:t>
            </a:r>
            <a:r>
              <a:rPr lang="en-US" b="1" u="sng" dirty="0" smtClean="0"/>
              <a:t>2 Corinthians 10: 4-5; Luke 8: 4-8 &amp; Luke 8: 11-15.</a:t>
            </a:r>
          </a:p>
          <a:p>
            <a:pPr marL="0" indent="0" algn="ctr">
              <a:buNone/>
            </a:pPr>
            <a:endParaRPr lang="en-US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Wayside Soil – Verse 12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Rocks  – Verse 13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</a:rPr>
              <a:t>thorny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– Verse 14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Good ground Verse 15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7577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310"/>
            <a:ext cx="10515600" cy="58616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800" b="1" u="sng" dirty="0" smtClean="0"/>
              <a:t>We are to Seek the Law of the Lord</a:t>
            </a:r>
          </a:p>
          <a:p>
            <a:pPr marL="0" indent="0">
              <a:buNone/>
            </a:pPr>
            <a:r>
              <a:rPr lang="en-US" sz="4400" dirty="0" smtClean="0"/>
              <a:t>Psalms 119: 10-12</a:t>
            </a:r>
          </a:p>
          <a:p>
            <a:pPr marL="0" indent="0">
              <a:buNone/>
            </a:pPr>
            <a:r>
              <a:rPr lang="en-US" sz="4400" dirty="0" smtClean="0"/>
              <a:t>Psalms 119: 127</a:t>
            </a:r>
          </a:p>
          <a:p>
            <a:pPr marL="0" indent="0">
              <a:buNone/>
            </a:pPr>
            <a:r>
              <a:rPr lang="en-US" sz="4400" dirty="0" smtClean="0"/>
              <a:t>Matthew 6: 19-21</a:t>
            </a:r>
          </a:p>
          <a:p>
            <a:pPr marL="0" indent="0">
              <a:buNone/>
            </a:pPr>
            <a:r>
              <a:rPr lang="en-US" sz="4400" dirty="0" smtClean="0"/>
              <a:t>Matthew 6: 33</a:t>
            </a:r>
          </a:p>
          <a:p>
            <a:pPr marL="0" indent="0">
              <a:buNone/>
            </a:pPr>
            <a:r>
              <a:rPr lang="en-US" sz="4400" dirty="0" smtClean="0"/>
              <a:t>2ndTimothy 2: 15</a:t>
            </a:r>
          </a:p>
          <a:p>
            <a:pPr marL="0" indent="0">
              <a:buNone/>
            </a:pPr>
            <a:r>
              <a:rPr lang="en-US" sz="4400" dirty="0" smtClean="0"/>
              <a:t>Hosea 4: 6-9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206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5821"/>
            <a:ext cx="10515600" cy="58511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400" b="1" u="sng" dirty="0" smtClean="0"/>
              <a:t>We must Obey the Commandments of God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James 1: 21-25</a:t>
            </a:r>
          </a:p>
          <a:p>
            <a:pPr marL="0" indent="0">
              <a:buNone/>
            </a:pPr>
            <a:r>
              <a:rPr lang="en-US" sz="6600" dirty="0" smtClean="0"/>
              <a:t>Luke 6: 46-47</a:t>
            </a:r>
          </a:p>
          <a:p>
            <a:pPr marL="0" indent="0">
              <a:buNone/>
            </a:pPr>
            <a:r>
              <a:rPr lang="en-US" sz="6600" dirty="0" smtClean="0"/>
              <a:t>Ezra 10: 2-4</a:t>
            </a:r>
          </a:p>
          <a:p>
            <a:pPr marL="0" indent="0">
              <a:buNone/>
            </a:pPr>
            <a:r>
              <a:rPr lang="en-US" sz="6600" dirty="0" smtClean="0"/>
              <a:t>Matthew 10: 37-38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4189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697"/>
            <a:ext cx="10515600" cy="59772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800" b="1" u="sng" dirty="0" smtClean="0"/>
              <a:t>We Must Share the Truth with Others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Mark 16: 15</a:t>
            </a:r>
          </a:p>
          <a:p>
            <a:pPr marL="0" indent="0">
              <a:buNone/>
            </a:pPr>
            <a:r>
              <a:rPr lang="en-US" sz="6600" dirty="0" smtClean="0"/>
              <a:t>1</a:t>
            </a:r>
            <a:r>
              <a:rPr lang="en-US" sz="6600" baseline="30000" dirty="0" smtClean="0"/>
              <a:t>st</a:t>
            </a:r>
            <a:r>
              <a:rPr lang="en-US" sz="6600" dirty="0" smtClean="0"/>
              <a:t> Peter 3: 15</a:t>
            </a:r>
          </a:p>
          <a:p>
            <a:pPr marL="0" indent="0">
              <a:buNone/>
            </a:pPr>
            <a:r>
              <a:rPr lang="en-US" sz="6600" dirty="0" smtClean="0"/>
              <a:t>Ephesians 6: 4</a:t>
            </a:r>
          </a:p>
          <a:p>
            <a:pPr marL="0" indent="0">
              <a:buNone/>
            </a:pPr>
            <a:r>
              <a:rPr lang="en-US" sz="6600" dirty="0" smtClean="0"/>
              <a:t>2nd Timothy 2:2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594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6841"/>
            <a:ext cx="10515600" cy="5830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What are You Doing to Prepare Your Heart?</a:t>
            </a:r>
          </a:p>
          <a:p>
            <a:r>
              <a:rPr lang="en-US" sz="6000" smtClean="0"/>
              <a:t>Are </a:t>
            </a:r>
            <a:r>
              <a:rPr lang="en-US" sz="6000" dirty="0" smtClean="0"/>
              <a:t>You Seeking The Law?</a:t>
            </a:r>
          </a:p>
          <a:p>
            <a:r>
              <a:rPr lang="en-US" sz="6000" dirty="0" smtClean="0"/>
              <a:t>Do You Obey The Law?</a:t>
            </a:r>
          </a:p>
          <a:p>
            <a:r>
              <a:rPr lang="en-US" sz="6000" dirty="0" smtClean="0"/>
              <a:t>When was the Last Time “YOU” Share Jesus with Someone?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094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Must I Do To Be Saved: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731"/>
            <a:ext cx="10515600" cy="49262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5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Ezra 7: 10 “For Ezra had prepared his heart to seek the Lord, and to do it, and to teach in Israel statutes and judgements”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Must I Do To Be Saved: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Lyles</dc:creator>
  <cp:lastModifiedBy>Al Lyles</cp:lastModifiedBy>
  <cp:revision>10</cp:revision>
  <dcterms:created xsi:type="dcterms:W3CDTF">2017-06-10T00:58:38Z</dcterms:created>
  <dcterms:modified xsi:type="dcterms:W3CDTF">2017-06-11T21:45:22Z</dcterms:modified>
</cp:coreProperties>
</file>