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8"/>
  </p:notesMasterIdLst>
  <p:handoutMasterIdLst>
    <p:handoutMasterId r:id="rId29"/>
  </p:handoutMasterIdLst>
  <p:sldIdLst>
    <p:sldId id="439" r:id="rId3"/>
    <p:sldId id="594" r:id="rId4"/>
    <p:sldId id="595" r:id="rId5"/>
    <p:sldId id="597" r:id="rId6"/>
    <p:sldId id="598" r:id="rId7"/>
    <p:sldId id="602" r:id="rId8"/>
    <p:sldId id="593" r:id="rId9"/>
    <p:sldId id="603" r:id="rId10"/>
    <p:sldId id="591" r:id="rId11"/>
    <p:sldId id="596" r:id="rId12"/>
    <p:sldId id="599" r:id="rId13"/>
    <p:sldId id="600" r:id="rId14"/>
    <p:sldId id="604" r:id="rId15"/>
    <p:sldId id="605" r:id="rId16"/>
    <p:sldId id="606" r:id="rId17"/>
    <p:sldId id="601" r:id="rId18"/>
    <p:sldId id="592" r:id="rId19"/>
    <p:sldId id="608" r:id="rId20"/>
    <p:sldId id="607" r:id="rId21"/>
    <p:sldId id="609" r:id="rId22"/>
    <p:sldId id="610" r:id="rId23"/>
    <p:sldId id="611" r:id="rId24"/>
    <p:sldId id="612" r:id="rId25"/>
    <p:sldId id="613" r:id="rId26"/>
    <p:sldId id="272"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itchFamily="2" charset="0"/>
        <a:ea typeface="+mn-ea"/>
        <a:cs typeface="+mn-cs"/>
      </a:defRPr>
    </a:lvl1pPr>
    <a:lvl2pPr marL="457200" algn="l" rtl="0" fontAlgn="base">
      <a:spcBef>
        <a:spcPct val="0"/>
      </a:spcBef>
      <a:spcAft>
        <a:spcPct val="0"/>
      </a:spcAft>
      <a:defRPr sz="2400" kern="1200">
        <a:solidFill>
          <a:schemeClr val="tx1"/>
        </a:solidFill>
        <a:latin typeface="Times" pitchFamily="2" charset="0"/>
        <a:ea typeface="+mn-ea"/>
        <a:cs typeface="+mn-cs"/>
      </a:defRPr>
    </a:lvl2pPr>
    <a:lvl3pPr marL="914400" algn="l" rtl="0" fontAlgn="base">
      <a:spcBef>
        <a:spcPct val="0"/>
      </a:spcBef>
      <a:spcAft>
        <a:spcPct val="0"/>
      </a:spcAft>
      <a:defRPr sz="2400" kern="1200">
        <a:solidFill>
          <a:schemeClr val="tx1"/>
        </a:solidFill>
        <a:latin typeface="Times" pitchFamily="2" charset="0"/>
        <a:ea typeface="+mn-ea"/>
        <a:cs typeface="+mn-cs"/>
      </a:defRPr>
    </a:lvl3pPr>
    <a:lvl4pPr marL="1371600" algn="l" rtl="0" fontAlgn="base">
      <a:spcBef>
        <a:spcPct val="0"/>
      </a:spcBef>
      <a:spcAft>
        <a:spcPct val="0"/>
      </a:spcAft>
      <a:defRPr sz="2400" kern="1200">
        <a:solidFill>
          <a:schemeClr val="tx1"/>
        </a:solidFill>
        <a:latin typeface="Times" pitchFamily="2" charset="0"/>
        <a:ea typeface="+mn-ea"/>
        <a:cs typeface="+mn-cs"/>
      </a:defRPr>
    </a:lvl4pPr>
    <a:lvl5pPr marL="1828800" algn="l" rtl="0" fontAlgn="base">
      <a:spcBef>
        <a:spcPct val="0"/>
      </a:spcBef>
      <a:spcAft>
        <a:spcPct val="0"/>
      </a:spcAft>
      <a:defRPr sz="2400" kern="1200">
        <a:solidFill>
          <a:schemeClr val="tx1"/>
        </a:solidFill>
        <a:latin typeface="Times" pitchFamily="2" charset="0"/>
        <a:ea typeface="+mn-ea"/>
        <a:cs typeface="+mn-cs"/>
      </a:defRPr>
    </a:lvl5pPr>
    <a:lvl6pPr marL="2286000" algn="l" defTabSz="914400" rtl="0" eaLnBrk="1" latinLnBrk="0" hangingPunct="1">
      <a:defRPr sz="2400" kern="1200">
        <a:solidFill>
          <a:schemeClr val="tx1"/>
        </a:solidFill>
        <a:latin typeface="Times" pitchFamily="2" charset="0"/>
        <a:ea typeface="+mn-ea"/>
        <a:cs typeface="+mn-cs"/>
      </a:defRPr>
    </a:lvl6pPr>
    <a:lvl7pPr marL="2743200" algn="l" defTabSz="914400" rtl="0" eaLnBrk="1" latinLnBrk="0" hangingPunct="1">
      <a:defRPr sz="2400" kern="1200">
        <a:solidFill>
          <a:schemeClr val="tx1"/>
        </a:solidFill>
        <a:latin typeface="Times" pitchFamily="2" charset="0"/>
        <a:ea typeface="+mn-ea"/>
        <a:cs typeface="+mn-cs"/>
      </a:defRPr>
    </a:lvl7pPr>
    <a:lvl8pPr marL="3200400" algn="l" defTabSz="914400" rtl="0" eaLnBrk="1" latinLnBrk="0" hangingPunct="1">
      <a:defRPr sz="2400" kern="1200">
        <a:solidFill>
          <a:schemeClr val="tx1"/>
        </a:solidFill>
        <a:latin typeface="Times" pitchFamily="2" charset="0"/>
        <a:ea typeface="+mn-ea"/>
        <a:cs typeface="+mn-cs"/>
      </a:defRPr>
    </a:lvl8pPr>
    <a:lvl9pPr marL="3657600" algn="l" defTabSz="914400" rtl="0" eaLnBrk="1" latinLnBrk="0" hangingPunct="1">
      <a:defRPr sz="2400" kern="1200">
        <a:solidFill>
          <a:schemeClr val="tx1"/>
        </a:solidFill>
        <a:latin typeface="Times"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6" autoAdjust="0"/>
    <p:restoredTop sz="94733" autoAdjust="0"/>
  </p:normalViewPr>
  <p:slideViewPr>
    <p:cSldViewPr>
      <p:cViewPr varScale="1">
        <p:scale>
          <a:sx n="117" d="100"/>
          <a:sy n="117" d="100"/>
        </p:scale>
        <p:origin x="27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DECB2C-374E-F346-864A-662DAF97A21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6EF58AD-75A6-504D-B8A9-8931A6FDEA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0561C3-D7C2-FE4C-B2D3-7503949A45E3}" type="datetimeFigureOut">
              <a:rPr lang="en-US" smtClean="0"/>
              <a:t>5/8/19</a:t>
            </a:fld>
            <a:endParaRPr lang="en-US"/>
          </a:p>
        </p:txBody>
      </p:sp>
      <p:sp>
        <p:nvSpPr>
          <p:cNvPr id="4" name="Footer Placeholder 3">
            <a:extLst>
              <a:ext uri="{FF2B5EF4-FFF2-40B4-BE49-F238E27FC236}">
                <a16:creationId xmlns:a16="http://schemas.microsoft.com/office/drawing/2014/main" id="{6C412105-755A-454F-BBB2-3C10B7865A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38EDBF1-DB0F-364C-BC0E-ED58FD993E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E2F1D6-BEA4-6249-884F-07B9BDB85408}" type="slidenum">
              <a:rPr lang="en-US" smtClean="0"/>
              <a:t>‹#›</a:t>
            </a:fld>
            <a:endParaRPr lang="en-US"/>
          </a:p>
        </p:txBody>
      </p:sp>
    </p:spTree>
    <p:extLst>
      <p:ext uri="{BB962C8B-B14F-4D97-AF65-F5344CB8AC3E}">
        <p14:creationId xmlns:p14="http://schemas.microsoft.com/office/powerpoint/2010/main" val="181351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AA6EC4-EF10-0942-99EF-0A92D704601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a:defRPr>
            </a:lvl1pPr>
          </a:lstStyle>
          <a:p>
            <a:pPr>
              <a:defRPr/>
            </a:pPr>
            <a:endParaRPr lang="en-US"/>
          </a:p>
        </p:txBody>
      </p:sp>
      <p:sp>
        <p:nvSpPr>
          <p:cNvPr id="9219" name="Rectangle 3">
            <a:extLst>
              <a:ext uri="{FF2B5EF4-FFF2-40B4-BE49-F238E27FC236}">
                <a16:creationId xmlns:a16="http://schemas.microsoft.com/office/drawing/2014/main" id="{032C4A79-1A16-024D-8770-2A2E0C3033C8}"/>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a:defRPr>
            </a:lvl1pPr>
          </a:lstStyle>
          <a:p>
            <a:pPr>
              <a:defRPr/>
            </a:pPr>
            <a:endParaRPr lang="en-US"/>
          </a:p>
        </p:txBody>
      </p:sp>
      <p:sp>
        <p:nvSpPr>
          <p:cNvPr id="37892" name="Rectangle 4">
            <a:extLst>
              <a:ext uri="{FF2B5EF4-FFF2-40B4-BE49-F238E27FC236}">
                <a16:creationId xmlns:a16="http://schemas.microsoft.com/office/drawing/2014/main" id="{F3E26CCC-64FD-CB42-AF2B-FF6DB6BE4B6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615180C8-D6B7-1041-AB50-00E448D9E231}"/>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2FC1434F-EBC4-2248-9EBF-F83714678669}"/>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a:defRPr>
            </a:lvl1pPr>
          </a:lstStyle>
          <a:p>
            <a:pPr>
              <a:defRPr/>
            </a:pPr>
            <a:endParaRPr lang="en-US"/>
          </a:p>
        </p:txBody>
      </p:sp>
      <p:sp>
        <p:nvSpPr>
          <p:cNvPr id="9223" name="Rectangle 7">
            <a:extLst>
              <a:ext uri="{FF2B5EF4-FFF2-40B4-BE49-F238E27FC236}">
                <a16:creationId xmlns:a16="http://schemas.microsoft.com/office/drawing/2014/main" id="{074ECF23-25D6-3F49-BC4E-2724099EE875}"/>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DB182E2-5310-8B4E-B2C8-92C20DBA7B7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B182E2-5310-8B4E-B2C8-92C20DBA7B75}" type="slidenum">
              <a:rPr lang="en-US" altLang="en-US" smtClean="0"/>
              <a:pPr/>
              <a:t>20</a:t>
            </a:fld>
            <a:endParaRPr lang="en-US" altLang="en-US"/>
          </a:p>
        </p:txBody>
      </p:sp>
    </p:spTree>
    <p:extLst>
      <p:ext uri="{BB962C8B-B14F-4D97-AF65-F5344CB8AC3E}">
        <p14:creationId xmlns:p14="http://schemas.microsoft.com/office/powerpoint/2010/main" val="2099182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7189317B-4CA6-B24A-91AD-5DD316D18FA8}"/>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C3447E-D7AF-3C42-9716-2BA75E74C3F7}" type="slidenum">
              <a:rPr lang="en-US" altLang="en-US" smtClean="0"/>
              <a:pPr/>
              <a:t>25</a:t>
            </a:fld>
            <a:endParaRPr lang="en-US" altLang="en-US"/>
          </a:p>
        </p:txBody>
      </p:sp>
      <p:sp>
        <p:nvSpPr>
          <p:cNvPr id="19458" name="Rectangle 2">
            <a:extLst>
              <a:ext uri="{FF2B5EF4-FFF2-40B4-BE49-F238E27FC236}">
                <a16:creationId xmlns:a16="http://schemas.microsoft.com/office/drawing/2014/main" id="{7DEFF863-22E0-E146-9D6A-1AFDBCEFAF47}"/>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A223A928-7D83-CE4F-83FB-B7CD70E7A87A}"/>
              </a:ext>
            </a:extLst>
          </p:cNvPr>
          <p:cNvSpPr>
            <a:spLocks noGrp="1" noChangeArrowheads="1"/>
          </p:cNvSpPr>
          <p:nvPr>
            <p:ph type="body" idx="1"/>
          </p:nvPr>
        </p:nvSpPr>
        <p:spPr>
          <a:noFill/>
        </p:spPr>
        <p:txBody>
          <a:bodyPr/>
          <a:lstStyle/>
          <a:p>
            <a:pPr eaLnBrk="1" hangingPunct="1"/>
            <a:r>
              <a:rPr lang="en-US" altLang="en-US"/>
              <a:t>Slide five shows from the History Book how people became Christians.  Pristine Christianity today involves the same process.  </a:t>
            </a:r>
          </a:p>
        </p:txBody>
      </p:sp>
    </p:spTree>
    <p:extLst>
      <p:ext uri="{BB962C8B-B14F-4D97-AF65-F5344CB8AC3E}">
        <p14:creationId xmlns:p14="http://schemas.microsoft.com/office/powerpoint/2010/main" val="3982926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79E3FB1-B9D6-D34A-A98D-B7BA9FEE06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AF2D3EC-7D20-D249-9F17-02BEC4D70D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FEBB51-5D4C-E54E-9AA1-3381C10A3CB6}"/>
              </a:ext>
            </a:extLst>
          </p:cNvPr>
          <p:cNvSpPr>
            <a:spLocks noGrp="1" noChangeArrowheads="1"/>
          </p:cNvSpPr>
          <p:nvPr>
            <p:ph type="sldNum" sz="quarter" idx="12"/>
          </p:nvPr>
        </p:nvSpPr>
        <p:spPr>
          <a:ln/>
        </p:spPr>
        <p:txBody>
          <a:bodyPr/>
          <a:lstStyle>
            <a:lvl1pPr>
              <a:defRPr/>
            </a:lvl1pPr>
          </a:lstStyle>
          <a:p>
            <a:fld id="{78BBF800-C1FE-4847-9F09-E45E78A1F2E6}" type="slidenum">
              <a:rPr lang="en-US" altLang="en-US"/>
              <a:pPr/>
              <a:t>‹#›</a:t>
            </a:fld>
            <a:endParaRPr lang="en-US" altLang="en-US"/>
          </a:p>
        </p:txBody>
      </p:sp>
    </p:spTree>
    <p:extLst>
      <p:ext uri="{BB962C8B-B14F-4D97-AF65-F5344CB8AC3E}">
        <p14:creationId xmlns:p14="http://schemas.microsoft.com/office/powerpoint/2010/main" val="3641411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C0440F3-3470-3848-92A0-37C3DA56460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CC74AF2-BF80-B641-997E-0396678FE3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E41E28-5C2E-5A45-91C8-0631583A03C3}"/>
              </a:ext>
            </a:extLst>
          </p:cNvPr>
          <p:cNvSpPr>
            <a:spLocks noGrp="1" noChangeArrowheads="1"/>
          </p:cNvSpPr>
          <p:nvPr>
            <p:ph type="sldNum" sz="quarter" idx="12"/>
          </p:nvPr>
        </p:nvSpPr>
        <p:spPr>
          <a:ln/>
        </p:spPr>
        <p:txBody>
          <a:bodyPr/>
          <a:lstStyle>
            <a:lvl1pPr>
              <a:defRPr/>
            </a:lvl1pPr>
          </a:lstStyle>
          <a:p>
            <a:fld id="{D3EA0563-7CFD-854D-ACAE-E8A4E5776FC9}" type="slidenum">
              <a:rPr lang="en-US" altLang="en-US"/>
              <a:pPr/>
              <a:t>‹#›</a:t>
            </a:fld>
            <a:endParaRPr lang="en-US" altLang="en-US"/>
          </a:p>
        </p:txBody>
      </p:sp>
    </p:spTree>
    <p:extLst>
      <p:ext uri="{BB962C8B-B14F-4D97-AF65-F5344CB8AC3E}">
        <p14:creationId xmlns:p14="http://schemas.microsoft.com/office/powerpoint/2010/main" val="4083106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F241FC-984A-854C-BC61-E67572D6061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79A5F0F-77D4-BB46-8A23-4875AA82F0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F5DA998-F701-8B44-87AA-C3938FDEA352}"/>
              </a:ext>
            </a:extLst>
          </p:cNvPr>
          <p:cNvSpPr>
            <a:spLocks noGrp="1" noChangeArrowheads="1"/>
          </p:cNvSpPr>
          <p:nvPr>
            <p:ph type="sldNum" sz="quarter" idx="12"/>
          </p:nvPr>
        </p:nvSpPr>
        <p:spPr>
          <a:ln/>
        </p:spPr>
        <p:txBody>
          <a:bodyPr/>
          <a:lstStyle>
            <a:lvl1pPr>
              <a:defRPr/>
            </a:lvl1pPr>
          </a:lstStyle>
          <a:p>
            <a:fld id="{07058359-FB0F-8E44-9ED6-80D789343648}" type="slidenum">
              <a:rPr lang="en-US" altLang="en-US"/>
              <a:pPr/>
              <a:t>‹#›</a:t>
            </a:fld>
            <a:endParaRPr lang="en-US" altLang="en-US"/>
          </a:p>
        </p:txBody>
      </p:sp>
    </p:spTree>
    <p:extLst>
      <p:ext uri="{BB962C8B-B14F-4D97-AF65-F5344CB8AC3E}">
        <p14:creationId xmlns:p14="http://schemas.microsoft.com/office/powerpoint/2010/main" val="3653435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842CF1BC-2CDF-5847-8E65-207C45286F5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E41E3FC-0DBE-0748-8BD9-6FCA8AE2B8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85493F0-245D-F24D-9645-3C44C862F494}"/>
              </a:ext>
            </a:extLst>
          </p:cNvPr>
          <p:cNvSpPr>
            <a:spLocks noGrp="1" noChangeArrowheads="1"/>
          </p:cNvSpPr>
          <p:nvPr>
            <p:ph type="sldNum" sz="quarter" idx="12"/>
          </p:nvPr>
        </p:nvSpPr>
        <p:spPr>
          <a:ln/>
        </p:spPr>
        <p:txBody>
          <a:bodyPr/>
          <a:lstStyle>
            <a:lvl1pPr>
              <a:defRPr/>
            </a:lvl1pPr>
          </a:lstStyle>
          <a:p>
            <a:fld id="{85E8ADDA-6169-AA4C-B18E-02C6F715572C}" type="slidenum">
              <a:rPr lang="en-US" altLang="en-US"/>
              <a:pPr/>
              <a:t>‹#›</a:t>
            </a:fld>
            <a:endParaRPr lang="en-US" altLang="en-US"/>
          </a:p>
        </p:txBody>
      </p:sp>
    </p:spTree>
    <p:extLst>
      <p:ext uri="{BB962C8B-B14F-4D97-AF65-F5344CB8AC3E}">
        <p14:creationId xmlns:p14="http://schemas.microsoft.com/office/powerpoint/2010/main" val="1301794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C182742-A9B1-D048-B6DE-F116C3A5B44C}"/>
              </a:ext>
            </a:extLst>
          </p:cNvPr>
          <p:cNvGrpSpPr>
            <a:grpSpLocks/>
          </p:cNvGrpSpPr>
          <p:nvPr/>
        </p:nvGrpSpPr>
        <p:grpSpPr bwMode="auto">
          <a:xfrm>
            <a:off x="0" y="0"/>
            <a:ext cx="9140825" cy="6850063"/>
            <a:chOff x="0" y="0"/>
            <a:chExt cx="5758" cy="4315"/>
          </a:xfrm>
        </p:grpSpPr>
        <p:sp>
          <p:nvSpPr>
            <p:cNvPr id="5" name="Freeform 3">
              <a:extLst>
                <a:ext uri="{FF2B5EF4-FFF2-40B4-BE49-F238E27FC236}">
                  <a16:creationId xmlns:a16="http://schemas.microsoft.com/office/drawing/2014/main" id="{2040EE63-25D6-8C49-90D2-031F3BA7B74D}"/>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imes" pitchFamily="18" charset="0"/>
              </a:endParaRPr>
            </a:p>
          </p:txBody>
        </p:sp>
        <p:grpSp>
          <p:nvGrpSpPr>
            <p:cNvPr id="6" name="Group 4">
              <a:extLst>
                <a:ext uri="{FF2B5EF4-FFF2-40B4-BE49-F238E27FC236}">
                  <a16:creationId xmlns:a16="http://schemas.microsoft.com/office/drawing/2014/main" id="{B4A706B6-B44B-964A-A250-064FE88D53FB}"/>
                </a:ext>
              </a:extLst>
            </p:cNvPr>
            <p:cNvGrpSpPr>
              <a:grpSpLocks/>
            </p:cNvGrpSpPr>
            <p:nvPr userDrawn="1"/>
          </p:nvGrpSpPr>
          <p:grpSpPr bwMode="auto">
            <a:xfrm>
              <a:off x="1728" y="1409"/>
              <a:ext cx="4027" cy="2906"/>
              <a:chOff x="1728" y="1409"/>
              <a:chExt cx="4027" cy="2906"/>
            </a:xfrm>
          </p:grpSpPr>
          <p:sp>
            <p:nvSpPr>
              <p:cNvPr id="7" name="Freeform 5">
                <a:extLst>
                  <a:ext uri="{FF2B5EF4-FFF2-40B4-BE49-F238E27FC236}">
                    <a16:creationId xmlns:a16="http://schemas.microsoft.com/office/drawing/2014/main" id="{E1766AAD-36A2-774D-B4B6-CA790ECCE2E4}"/>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latin typeface="Times"/>
                </a:endParaRPr>
              </a:p>
            </p:txBody>
          </p:sp>
          <p:sp>
            <p:nvSpPr>
              <p:cNvPr id="8" name="Freeform 6">
                <a:extLst>
                  <a:ext uri="{FF2B5EF4-FFF2-40B4-BE49-F238E27FC236}">
                    <a16:creationId xmlns:a16="http://schemas.microsoft.com/office/drawing/2014/main" id="{4892DF5C-86EC-3340-9EE0-6DA6A124A9D4}"/>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latin typeface="Times"/>
                </a:endParaRPr>
              </a:p>
            </p:txBody>
          </p:sp>
          <p:sp>
            <p:nvSpPr>
              <p:cNvPr id="9" name="Freeform 7">
                <a:extLst>
                  <a:ext uri="{FF2B5EF4-FFF2-40B4-BE49-F238E27FC236}">
                    <a16:creationId xmlns:a16="http://schemas.microsoft.com/office/drawing/2014/main" id="{C644BE12-0826-3643-8713-10E98B594B7F}"/>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90980"/>
                      <a:invGamma/>
                    </a:schemeClr>
                  </a:gs>
                  <a:gs pos="100000">
                    <a:schemeClr val="bg1"/>
                  </a:gs>
                </a:gsLst>
                <a:lin ang="5400000" scaled="1"/>
              </a:gradFill>
              <a:ln w="9525">
                <a:noFill/>
                <a:round/>
                <a:headEnd/>
                <a:tailEnd/>
              </a:ln>
            </p:spPr>
            <p:txBody>
              <a:bodyPr/>
              <a:lstStyle/>
              <a:p>
                <a:pPr eaLnBrk="0" hangingPunct="0">
                  <a:defRPr/>
                </a:pPr>
                <a:endParaRPr lang="en-US">
                  <a:latin typeface="Times"/>
                </a:endParaRPr>
              </a:p>
            </p:txBody>
          </p:sp>
          <p:sp>
            <p:nvSpPr>
              <p:cNvPr id="10" name="Freeform 8">
                <a:extLst>
                  <a:ext uri="{FF2B5EF4-FFF2-40B4-BE49-F238E27FC236}">
                    <a16:creationId xmlns:a16="http://schemas.microsoft.com/office/drawing/2014/main" id="{AE5E7A4F-F9BB-8D42-B1D4-386E7B146032}"/>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latin typeface="Times" pitchFamily="18" charset="0"/>
                </a:endParaRPr>
              </a:p>
            </p:txBody>
          </p:sp>
          <p:sp>
            <p:nvSpPr>
              <p:cNvPr id="11" name="Freeform 9">
                <a:extLst>
                  <a:ext uri="{FF2B5EF4-FFF2-40B4-BE49-F238E27FC236}">
                    <a16:creationId xmlns:a16="http://schemas.microsoft.com/office/drawing/2014/main" id="{0349BA14-E9A3-E447-A7D1-9A415B408A11}"/>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90980"/>
                      <a:invGamma/>
                    </a:schemeClr>
                  </a:gs>
                  <a:gs pos="100000">
                    <a:schemeClr val="bg1"/>
                  </a:gs>
                </a:gsLst>
                <a:lin ang="2700000" scaled="1"/>
              </a:gradFill>
              <a:ln w="9525">
                <a:noFill/>
                <a:round/>
                <a:headEnd/>
                <a:tailEnd/>
              </a:ln>
            </p:spPr>
            <p:txBody>
              <a:bodyPr/>
              <a:lstStyle/>
              <a:p>
                <a:pPr eaLnBrk="0" hangingPunct="0">
                  <a:defRPr/>
                </a:pPr>
                <a:endParaRPr lang="en-US">
                  <a:latin typeface="Times"/>
                </a:endParaRPr>
              </a:p>
            </p:txBody>
          </p:sp>
          <p:sp>
            <p:nvSpPr>
              <p:cNvPr id="12" name="Freeform 10">
                <a:extLst>
                  <a:ext uri="{FF2B5EF4-FFF2-40B4-BE49-F238E27FC236}">
                    <a16:creationId xmlns:a16="http://schemas.microsoft.com/office/drawing/2014/main" id="{0DAF6243-A397-894F-9AE6-277A81E084EE}"/>
                  </a:ext>
                </a:extLst>
              </p:cNvPr>
              <p:cNvSpPr>
                <a:spLocks/>
              </p:cNvSpPr>
              <p:nvPr/>
            </p:nvSpPr>
            <p:spPr bwMode="hidden">
              <a:xfrm>
                <a:off x="3231" y="1409"/>
                <a:ext cx="2296" cy="1469"/>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90980"/>
                      <a:invGamma/>
                    </a:schemeClr>
                  </a:gs>
                  <a:gs pos="100000">
                    <a:schemeClr val="bg1"/>
                  </a:gs>
                </a:gsLst>
                <a:lin ang="2700000" scaled="1"/>
              </a:gradFill>
              <a:ln w="9525">
                <a:noFill/>
                <a:round/>
                <a:headEnd/>
                <a:tailEnd/>
              </a:ln>
            </p:spPr>
            <p:txBody>
              <a:bodyPr/>
              <a:lstStyle/>
              <a:p>
                <a:pPr eaLnBrk="0" hangingPunct="0">
                  <a:defRPr/>
                </a:pPr>
                <a:endParaRPr lang="en-US">
                  <a:latin typeface="Times"/>
                </a:endParaRPr>
              </a:p>
            </p:txBody>
          </p:sp>
        </p:grpSp>
      </p:grpSp>
      <p:sp>
        <p:nvSpPr>
          <p:cNvPr id="2867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2867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E0E1AF7F-472B-964E-A78D-835073B7CC74}"/>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E401A09F-8998-EC4E-8F31-E1CEFAE1EB2F}"/>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B5898E4E-9881-0A48-B0CB-5229F2A36C26}"/>
              </a:ext>
            </a:extLst>
          </p:cNvPr>
          <p:cNvSpPr>
            <a:spLocks noGrp="1" noChangeArrowheads="1"/>
          </p:cNvSpPr>
          <p:nvPr>
            <p:ph type="sldNum" sz="quarter" idx="12"/>
          </p:nvPr>
        </p:nvSpPr>
        <p:spPr>
          <a:xfrm>
            <a:off x="6553200" y="6254750"/>
            <a:ext cx="2133600" cy="476250"/>
          </a:xfrm>
        </p:spPr>
        <p:txBody>
          <a:bodyPr/>
          <a:lstStyle>
            <a:lvl1pPr>
              <a:defRPr/>
            </a:lvl1pPr>
          </a:lstStyle>
          <a:p>
            <a:fld id="{4A4080AA-74F1-5D48-A7AA-5E29177C0410}" type="slidenum">
              <a:rPr lang="en-US" altLang="en-US"/>
              <a:pPr/>
              <a:t>‹#›</a:t>
            </a:fld>
            <a:endParaRPr lang="en-US" altLang="en-US"/>
          </a:p>
        </p:txBody>
      </p:sp>
    </p:spTree>
    <p:extLst>
      <p:ext uri="{BB962C8B-B14F-4D97-AF65-F5344CB8AC3E}">
        <p14:creationId xmlns:p14="http://schemas.microsoft.com/office/powerpoint/2010/main" val="2010657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FECA05E7-244F-7C4B-965B-7035B62B984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1CBBB86F-9D8A-834B-AEB6-B8A1A7120B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99944B24-ECE1-6E4B-98D0-48B6B2BE055C}"/>
              </a:ext>
            </a:extLst>
          </p:cNvPr>
          <p:cNvSpPr>
            <a:spLocks noGrp="1" noChangeArrowheads="1"/>
          </p:cNvSpPr>
          <p:nvPr>
            <p:ph type="sldNum" sz="quarter" idx="12"/>
          </p:nvPr>
        </p:nvSpPr>
        <p:spPr>
          <a:ln/>
        </p:spPr>
        <p:txBody>
          <a:bodyPr/>
          <a:lstStyle>
            <a:lvl1pPr>
              <a:defRPr/>
            </a:lvl1pPr>
          </a:lstStyle>
          <a:p>
            <a:fld id="{3D2E6535-C482-2245-B4E6-8F5EBC2EA45E}" type="slidenum">
              <a:rPr lang="en-US" altLang="en-US"/>
              <a:pPr/>
              <a:t>‹#›</a:t>
            </a:fld>
            <a:endParaRPr lang="en-US" altLang="en-US"/>
          </a:p>
        </p:txBody>
      </p:sp>
    </p:spTree>
    <p:extLst>
      <p:ext uri="{BB962C8B-B14F-4D97-AF65-F5344CB8AC3E}">
        <p14:creationId xmlns:p14="http://schemas.microsoft.com/office/powerpoint/2010/main" val="3411713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a:extLst>
              <a:ext uri="{FF2B5EF4-FFF2-40B4-BE49-F238E27FC236}">
                <a16:creationId xmlns:a16="http://schemas.microsoft.com/office/drawing/2014/main" id="{56882142-C383-1E46-9F84-5F1D3967F1C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729FA15E-F6E8-394A-8C4C-CFE9D24A38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1DD3116C-5CEE-7C45-8760-81F36A6C4055}"/>
              </a:ext>
            </a:extLst>
          </p:cNvPr>
          <p:cNvSpPr>
            <a:spLocks noGrp="1" noChangeArrowheads="1"/>
          </p:cNvSpPr>
          <p:nvPr>
            <p:ph type="sldNum" sz="quarter" idx="12"/>
          </p:nvPr>
        </p:nvSpPr>
        <p:spPr>
          <a:ln/>
        </p:spPr>
        <p:txBody>
          <a:bodyPr/>
          <a:lstStyle>
            <a:lvl1pPr>
              <a:defRPr/>
            </a:lvl1pPr>
          </a:lstStyle>
          <a:p>
            <a:fld id="{E65CAFB9-2100-4C4E-AFC4-DB2449E7F8BE}" type="slidenum">
              <a:rPr lang="en-US" altLang="en-US"/>
              <a:pPr/>
              <a:t>‹#›</a:t>
            </a:fld>
            <a:endParaRPr lang="en-US" altLang="en-US"/>
          </a:p>
        </p:txBody>
      </p:sp>
    </p:spTree>
    <p:extLst>
      <p:ext uri="{BB962C8B-B14F-4D97-AF65-F5344CB8AC3E}">
        <p14:creationId xmlns:p14="http://schemas.microsoft.com/office/powerpoint/2010/main" val="1454628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a:extLst>
              <a:ext uri="{FF2B5EF4-FFF2-40B4-BE49-F238E27FC236}">
                <a16:creationId xmlns:a16="http://schemas.microsoft.com/office/drawing/2014/main" id="{78E47156-E435-9A49-A9A3-4A95D9FBD33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D5861B52-7304-5B49-9E1C-6F97998F8E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12613202-85FE-664F-A94C-A509968EB18B}"/>
              </a:ext>
            </a:extLst>
          </p:cNvPr>
          <p:cNvSpPr>
            <a:spLocks noGrp="1" noChangeArrowheads="1"/>
          </p:cNvSpPr>
          <p:nvPr>
            <p:ph type="sldNum" sz="quarter" idx="12"/>
          </p:nvPr>
        </p:nvSpPr>
        <p:spPr>
          <a:ln/>
        </p:spPr>
        <p:txBody>
          <a:bodyPr/>
          <a:lstStyle>
            <a:lvl1pPr>
              <a:defRPr/>
            </a:lvl1pPr>
          </a:lstStyle>
          <a:p>
            <a:fld id="{F383AC11-31D7-F443-ABFE-0EF76DE15AB8}" type="slidenum">
              <a:rPr lang="en-US" altLang="en-US"/>
              <a:pPr/>
              <a:t>‹#›</a:t>
            </a:fld>
            <a:endParaRPr lang="en-US" altLang="en-US"/>
          </a:p>
        </p:txBody>
      </p:sp>
    </p:spTree>
    <p:extLst>
      <p:ext uri="{BB962C8B-B14F-4D97-AF65-F5344CB8AC3E}">
        <p14:creationId xmlns:p14="http://schemas.microsoft.com/office/powerpoint/2010/main" val="785397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a:extLst>
              <a:ext uri="{FF2B5EF4-FFF2-40B4-BE49-F238E27FC236}">
                <a16:creationId xmlns:a16="http://schemas.microsoft.com/office/drawing/2014/main" id="{B138A3F7-CA77-F442-A2A3-C520357C84D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4">
            <a:extLst>
              <a:ext uri="{FF2B5EF4-FFF2-40B4-BE49-F238E27FC236}">
                <a16:creationId xmlns:a16="http://schemas.microsoft.com/office/drawing/2014/main" id="{102540DA-FAFD-524B-821C-B004E633DE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5">
            <a:extLst>
              <a:ext uri="{FF2B5EF4-FFF2-40B4-BE49-F238E27FC236}">
                <a16:creationId xmlns:a16="http://schemas.microsoft.com/office/drawing/2014/main" id="{56E4C16A-5CE8-754C-BFE3-5CD27B47A204}"/>
              </a:ext>
            </a:extLst>
          </p:cNvPr>
          <p:cNvSpPr>
            <a:spLocks noGrp="1" noChangeArrowheads="1"/>
          </p:cNvSpPr>
          <p:nvPr>
            <p:ph type="sldNum" sz="quarter" idx="12"/>
          </p:nvPr>
        </p:nvSpPr>
        <p:spPr>
          <a:ln/>
        </p:spPr>
        <p:txBody>
          <a:bodyPr/>
          <a:lstStyle>
            <a:lvl1pPr>
              <a:defRPr/>
            </a:lvl1pPr>
          </a:lstStyle>
          <a:p>
            <a:fld id="{66E0BE3C-80C1-1243-B214-F338F031B9CC}" type="slidenum">
              <a:rPr lang="en-US" altLang="en-US"/>
              <a:pPr/>
              <a:t>‹#›</a:t>
            </a:fld>
            <a:endParaRPr lang="en-US" altLang="en-US"/>
          </a:p>
        </p:txBody>
      </p:sp>
    </p:spTree>
    <p:extLst>
      <p:ext uri="{BB962C8B-B14F-4D97-AF65-F5344CB8AC3E}">
        <p14:creationId xmlns:p14="http://schemas.microsoft.com/office/powerpoint/2010/main" val="1614826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a:extLst>
              <a:ext uri="{FF2B5EF4-FFF2-40B4-BE49-F238E27FC236}">
                <a16:creationId xmlns:a16="http://schemas.microsoft.com/office/drawing/2014/main" id="{B264A36A-E5C8-C54C-8E30-AB6CB2EF950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4">
            <a:extLst>
              <a:ext uri="{FF2B5EF4-FFF2-40B4-BE49-F238E27FC236}">
                <a16:creationId xmlns:a16="http://schemas.microsoft.com/office/drawing/2014/main" id="{E0A041AD-D740-E248-BD23-6E4C34F663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87C5969A-C5D0-044B-92EA-F6F40EB408C9}"/>
              </a:ext>
            </a:extLst>
          </p:cNvPr>
          <p:cNvSpPr>
            <a:spLocks noGrp="1" noChangeArrowheads="1"/>
          </p:cNvSpPr>
          <p:nvPr>
            <p:ph type="sldNum" sz="quarter" idx="12"/>
          </p:nvPr>
        </p:nvSpPr>
        <p:spPr>
          <a:ln/>
        </p:spPr>
        <p:txBody>
          <a:bodyPr/>
          <a:lstStyle>
            <a:lvl1pPr>
              <a:defRPr/>
            </a:lvl1pPr>
          </a:lstStyle>
          <a:p>
            <a:fld id="{40DD7411-1A58-B94D-B774-54D71444ADF3}" type="slidenum">
              <a:rPr lang="en-US" altLang="en-US"/>
              <a:pPr/>
              <a:t>‹#›</a:t>
            </a:fld>
            <a:endParaRPr lang="en-US" altLang="en-US"/>
          </a:p>
        </p:txBody>
      </p:sp>
    </p:spTree>
    <p:extLst>
      <p:ext uri="{BB962C8B-B14F-4D97-AF65-F5344CB8AC3E}">
        <p14:creationId xmlns:p14="http://schemas.microsoft.com/office/powerpoint/2010/main" val="1059325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3250A98B-4E26-1444-819C-17901A6B256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4">
            <a:extLst>
              <a:ext uri="{FF2B5EF4-FFF2-40B4-BE49-F238E27FC236}">
                <a16:creationId xmlns:a16="http://schemas.microsoft.com/office/drawing/2014/main" id="{831110B7-68A8-3641-8315-0F61CD233B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5">
            <a:extLst>
              <a:ext uri="{FF2B5EF4-FFF2-40B4-BE49-F238E27FC236}">
                <a16:creationId xmlns:a16="http://schemas.microsoft.com/office/drawing/2014/main" id="{055F0C75-92F4-EB4C-AF1A-2447B7F9305C}"/>
              </a:ext>
            </a:extLst>
          </p:cNvPr>
          <p:cNvSpPr>
            <a:spLocks noGrp="1" noChangeArrowheads="1"/>
          </p:cNvSpPr>
          <p:nvPr>
            <p:ph type="sldNum" sz="quarter" idx="12"/>
          </p:nvPr>
        </p:nvSpPr>
        <p:spPr>
          <a:ln/>
        </p:spPr>
        <p:txBody>
          <a:bodyPr/>
          <a:lstStyle>
            <a:lvl1pPr>
              <a:defRPr/>
            </a:lvl1pPr>
          </a:lstStyle>
          <a:p>
            <a:fld id="{757AE8F2-D1C7-B945-9703-C5F387D444FF}" type="slidenum">
              <a:rPr lang="en-US" altLang="en-US"/>
              <a:pPr/>
              <a:t>‹#›</a:t>
            </a:fld>
            <a:endParaRPr lang="en-US" altLang="en-US"/>
          </a:p>
        </p:txBody>
      </p:sp>
    </p:spTree>
    <p:extLst>
      <p:ext uri="{BB962C8B-B14F-4D97-AF65-F5344CB8AC3E}">
        <p14:creationId xmlns:p14="http://schemas.microsoft.com/office/powerpoint/2010/main" val="2816516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262791A-8F71-9942-817F-109A2AE051B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039801-382D-594C-BE4B-03714E3135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923E2E9-CD6C-9D44-9789-EB4198D623BD}"/>
              </a:ext>
            </a:extLst>
          </p:cNvPr>
          <p:cNvSpPr>
            <a:spLocks noGrp="1" noChangeArrowheads="1"/>
          </p:cNvSpPr>
          <p:nvPr>
            <p:ph type="sldNum" sz="quarter" idx="12"/>
          </p:nvPr>
        </p:nvSpPr>
        <p:spPr>
          <a:ln/>
        </p:spPr>
        <p:txBody>
          <a:bodyPr/>
          <a:lstStyle>
            <a:lvl1pPr>
              <a:defRPr/>
            </a:lvl1pPr>
          </a:lstStyle>
          <a:p>
            <a:fld id="{48C7DF61-FB31-E141-A678-44A102B0DECA}" type="slidenum">
              <a:rPr lang="en-US" altLang="en-US"/>
              <a:pPr/>
              <a:t>‹#›</a:t>
            </a:fld>
            <a:endParaRPr lang="en-US" altLang="en-US"/>
          </a:p>
        </p:txBody>
      </p:sp>
    </p:spTree>
    <p:extLst>
      <p:ext uri="{BB962C8B-B14F-4D97-AF65-F5344CB8AC3E}">
        <p14:creationId xmlns:p14="http://schemas.microsoft.com/office/powerpoint/2010/main" val="672899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727339A7-5472-A940-88D3-89D60BC9A53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866AA341-52C6-CD4E-A68A-709F40860E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DB0EBB8B-A8DD-5D46-B146-D30670409A80}"/>
              </a:ext>
            </a:extLst>
          </p:cNvPr>
          <p:cNvSpPr>
            <a:spLocks noGrp="1" noChangeArrowheads="1"/>
          </p:cNvSpPr>
          <p:nvPr>
            <p:ph type="sldNum" sz="quarter" idx="12"/>
          </p:nvPr>
        </p:nvSpPr>
        <p:spPr>
          <a:ln/>
        </p:spPr>
        <p:txBody>
          <a:bodyPr/>
          <a:lstStyle>
            <a:lvl1pPr>
              <a:defRPr/>
            </a:lvl1pPr>
          </a:lstStyle>
          <a:p>
            <a:fld id="{50EACC2D-9BF1-6E46-BDC6-93D25BE5C216}" type="slidenum">
              <a:rPr lang="en-US" altLang="en-US"/>
              <a:pPr/>
              <a:t>‹#›</a:t>
            </a:fld>
            <a:endParaRPr lang="en-US" altLang="en-US"/>
          </a:p>
        </p:txBody>
      </p:sp>
    </p:spTree>
    <p:extLst>
      <p:ext uri="{BB962C8B-B14F-4D97-AF65-F5344CB8AC3E}">
        <p14:creationId xmlns:p14="http://schemas.microsoft.com/office/powerpoint/2010/main" val="30738679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18083EE2-7DA7-8B42-A7BE-387B0E135E8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2407BF2E-BF7E-A345-A44F-0714C5FC57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7C7D7014-B1F2-8B49-84E8-ADCA8F302A5C}"/>
              </a:ext>
            </a:extLst>
          </p:cNvPr>
          <p:cNvSpPr>
            <a:spLocks noGrp="1" noChangeArrowheads="1"/>
          </p:cNvSpPr>
          <p:nvPr>
            <p:ph type="sldNum" sz="quarter" idx="12"/>
          </p:nvPr>
        </p:nvSpPr>
        <p:spPr>
          <a:ln/>
        </p:spPr>
        <p:txBody>
          <a:bodyPr/>
          <a:lstStyle>
            <a:lvl1pPr>
              <a:defRPr/>
            </a:lvl1pPr>
          </a:lstStyle>
          <a:p>
            <a:fld id="{4AA572D8-807A-0448-ADF0-4E50C4958F91}" type="slidenum">
              <a:rPr lang="en-US" altLang="en-US"/>
              <a:pPr/>
              <a:t>‹#›</a:t>
            </a:fld>
            <a:endParaRPr lang="en-US" altLang="en-US"/>
          </a:p>
        </p:txBody>
      </p:sp>
    </p:spTree>
    <p:extLst>
      <p:ext uri="{BB962C8B-B14F-4D97-AF65-F5344CB8AC3E}">
        <p14:creationId xmlns:p14="http://schemas.microsoft.com/office/powerpoint/2010/main" val="19159140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2337AA11-345F-4C42-BC3A-71E85C43CC1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22721627-2B5D-DC4A-AB9D-16AE3CDDFC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94D542EC-C51E-0D4B-B8D5-80F4EE565DC4}"/>
              </a:ext>
            </a:extLst>
          </p:cNvPr>
          <p:cNvSpPr>
            <a:spLocks noGrp="1" noChangeArrowheads="1"/>
          </p:cNvSpPr>
          <p:nvPr>
            <p:ph type="sldNum" sz="quarter" idx="12"/>
          </p:nvPr>
        </p:nvSpPr>
        <p:spPr>
          <a:ln/>
        </p:spPr>
        <p:txBody>
          <a:bodyPr/>
          <a:lstStyle>
            <a:lvl1pPr>
              <a:defRPr/>
            </a:lvl1pPr>
          </a:lstStyle>
          <a:p>
            <a:fld id="{15775918-9130-EB42-A705-2755CAD5B844}" type="slidenum">
              <a:rPr lang="en-US" altLang="en-US"/>
              <a:pPr/>
              <a:t>‹#›</a:t>
            </a:fld>
            <a:endParaRPr lang="en-US" altLang="en-US"/>
          </a:p>
        </p:txBody>
      </p:sp>
    </p:spTree>
    <p:extLst>
      <p:ext uri="{BB962C8B-B14F-4D97-AF65-F5344CB8AC3E}">
        <p14:creationId xmlns:p14="http://schemas.microsoft.com/office/powerpoint/2010/main" val="32480879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45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4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3B89C8F5-8D63-A948-B9D0-10645F24589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9672AD8B-DA36-2D40-859E-09EC292C84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777F4AE8-E32B-D741-9896-A8AC696437BB}"/>
              </a:ext>
            </a:extLst>
          </p:cNvPr>
          <p:cNvSpPr>
            <a:spLocks noGrp="1" noChangeArrowheads="1"/>
          </p:cNvSpPr>
          <p:nvPr>
            <p:ph type="sldNum" sz="quarter" idx="12"/>
          </p:nvPr>
        </p:nvSpPr>
        <p:spPr>
          <a:ln/>
        </p:spPr>
        <p:txBody>
          <a:bodyPr/>
          <a:lstStyle>
            <a:lvl1pPr>
              <a:defRPr/>
            </a:lvl1pPr>
          </a:lstStyle>
          <a:p>
            <a:fld id="{E28EA662-CC1A-7A43-82C9-E9450A438190}" type="slidenum">
              <a:rPr lang="en-US" altLang="en-US"/>
              <a:pPr/>
              <a:t>‹#›</a:t>
            </a:fld>
            <a:endParaRPr lang="en-US" altLang="en-US"/>
          </a:p>
        </p:txBody>
      </p:sp>
    </p:spTree>
    <p:extLst>
      <p:ext uri="{BB962C8B-B14F-4D97-AF65-F5344CB8AC3E}">
        <p14:creationId xmlns:p14="http://schemas.microsoft.com/office/powerpoint/2010/main" val="129978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DC90EC6-3FC2-7843-BE6F-5B67A3ADEE7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2AB3347-8C5F-9A40-87BA-F874D91424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CD465C1-43B3-CF4B-87E3-C43DC35D87F4}"/>
              </a:ext>
            </a:extLst>
          </p:cNvPr>
          <p:cNvSpPr>
            <a:spLocks noGrp="1" noChangeArrowheads="1"/>
          </p:cNvSpPr>
          <p:nvPr>
            <p:ph type="sldNum" sz="quarter" idx="12"/>
          </p:nvPr>
        </p:nvSpPr>
        <p:spPr>
          <a:ln/>
        </p:spPr>
        <p:txBody>
          <a:bodyPr/>
          <a:lstStyle>
            <a:lvl1pPr>
              <a:defRPr/>
            </a:lvl1pPr>
          </a:lstStyle>
          <a:p>
            <a:fld id="{1BFEF1CC-3A0B-1446-94B3-4155FBFAC97A}" type="slidenum">
              <a:rPr lang="en-US" altLang="en-US"/>
              <a:pPr/>
              <a:t>‹#›</a:t>
            </a:fld>
            <a:endParaRPr lang="en-US" altLang="en-US"/>
          </a:p>
        </p:txBody>
      </p:sp>
    </p:spTree>
    <p:extLst>
      <p:ext uri="{BB962C8B-B14F-4D97-AF65-F5344CB8AC3E}">
        <p14:creationId xmlns:p14="http://schemas.microsoft.com/office/powerpoint/2010/main" val="275409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646A0D3-70FA-A140-AEDC-281A1C264E3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B3B3830-84FB-5640-B0C9-EF4272309F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46ECF4-C6DA-8D4F-81F7-3DA8CE6BAFE0}"/>
              </a:ext>
            </a:extLst>
          </p:cNvPr>
          <p:cNvSpPr>
            <a:spLocks noGrp="1" noChangeArrowheads="1"/>
          </p:cNvSpPr>
          <p:nvPr>
            <p:ph type="sldNum" sz="quarter" idx="12"/>
          </p:nvPr>
        </p:nvSpPr>
        <p:spPr>
          <a:ln/>
        </p:spPr>
        <p:txBody>
          <a:bodyPr/>
          <a:lstStyle>
            <a:lvl1pPr>
              <a:defRPr/>
            </a:lvl1pPr>
          </a:lstStyle>
          <a:p>
            <a:fld id="{F08DE340-B7D2-EA43-8E8B-1C3D99B3CD2D}" type="slidenum">
              <a:rPr lang="en-US" altLang="en-US"/>
              <a:pPr/>
              <a:t>‹#›</a:t>
            </a:fld>
            <a:endParaRPr lang="en-US" altLang="en-US"/>
          </a:p>
        </p:txBody>
      </p:sp>
    </p:spTree>
    <p:extLst>
      <p:ext uri="{BB962C8B-B14F-4D97-AF65-F5344CB8AC3E}">
        <p14:creationId xmlns:p14="http://schemas.microsoft.com/office/powerpoint/2010/main" val="1612114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3AEB460-EE6F-2F46-8627-A1C8A8CA8D1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65F45BA-2958-914E-992A-05C37BF93E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5028D6F-2737-B843-AFE6-2024E3BFA962}"/>
              </a:ext>
            </a:extLst>
          </p:cNvPr>
          <p:cNvSpPr>
            <a:spLocks noGrp="1" noChangeArrowheads="1"/>
          </p:cNvSpPr>
          <p:nvPr>
            <p:ph type="sldNum" sz="quarter" idx="12"/>
          </p:nvPr>
        </p:nvSpPr>
        <p:spPr>
          <a:ln/>
        </p:spPr>
        <p:txBody>
          <a:bodyPr/>
          <a:lstStyle>
            <a:lvl1pPr>
              <a:defRPr/>
            </a:lvl1pPr>
          </a:lstStyle>
          <a:p>
            <a:fld id="{81D0ADBB-CA5C-A24F-AA7A-98F4E57DB736}" type="slidenum">
              <a:rPr lang="en-US" altLang="en-US"/>
              <a:pPr/>
              <a:t>‹#›</a:t>
            </a:fld>
            <a:endParaRPr lang="en-US" altLang="en-US"/>
          </a:p>
        </p:txBody>
      </p:sp>
    </p:spTree>
    <p:extLst>
      <p:ext uri="{BB962C8B-B14F-4D97-AF65-F5344CB8AC3E}">
        <p14:creationId xmlns:p14="http://schemas.microsoft.com/office/powerpoint/2010/main" val="295065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24AB7B6-743C-BB40-B4A9-AE0EC80AE68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F0BDD57-566C-764B-B0A2-9E7A693889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1E3014F-8250-E444-9961-BB2406259B30}"/>
              </a:ext>
            </a:extLst>
          </p:cNvPr>
          <p:cNvSpPr>
            <a:spLocks noGrp="1" noChangeArrowheads="1"/>
          </p:cNvSpPr>
          <p:nvPr>
            <p:ph type="sldNum" sz="quarter" idx="12"/>
          </p:nvPr>
        </p:nvSpPr>
        <p:spPr>
          <a:ln/>
        </p:spPr>
        <p:txBody>
          <a:bodyPr/>
          <a:lstStyle>
            <a:lvl1pPr>
              <a:defRPr/>
            </a:lvl1pPr>
          </a:lstStyle>
          <a:p>
            <a:fld id="{25A7F2A8-CFBF-8C46-9B39-568DDE3F6DE7}" type="slidenum">
              <a:rPr lang="en-US" altLang="en-US"/>
              <a:pPr/>
              <a:t>‹#›</a:t>
            </a:fld>
            <a:endParaRPr lang="en-US" altLang="en-US"/>
          </a:p>
        </p:txBody>
      </p:sp>
    </p:spTree>
    <p:extLst>
      <p:ext uri="{BB962C8B-B14F-4D97-AF65-F5344CB8AC3E}">
        <p14:creationId xmlns:p14="http://schemas.microsoft.com/office/powerpoint/2010/main" val="419554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9D81843-CFB9-C345-8914-EF176B72163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BD42412-A4AC-C146-B34B-00F43D15CE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EEF43A1-96DE-704A-AC26-F465EC39AACB}"/>
              </a:ext>
            </a:extLst>
          </p:cNvPr>
          <p:cNvSpPr>
            <a:spLocks noGrp="1" noChangeArrowheads="1"/>
          </p:cNvSpPr>
          <p:nvPr>
            <p:ph type="sldNum" sz="quarter" idx="12"/>
          </p:nvPr>
        </p:nvSpPr>
        <p:spPr>
          <a:ln/>
        </p:spPr>
        <p:txBody>
          <a:bodyPr/>
          <a:lstStyle>
            <a:lvl1pPr>
              <a:defRPr/>
            </a:lvl1pPr>
          </a:lstStyle>
          <a:p>
            <a:fld id="{1328752F-7703-BA46-A73E-FF4402C91BF0}" type="slidenum">
              <a:rPr lang="en-US" altLang="en-US"/>
              <a:pPr/>
              <a:t>‹#›</a:t>
            </a:fld>
            <a:endParaRPr lang="en-US" altLang="en-US"/>
          </a:p>
        </p:txBody>
      </p:sp>
    </p:spTree>
    <p:extLst>
      <p:ext uri="{BB962C8B-B14F-4D97-AF65-F5344CB8AC3E}">
        <p14:creationId xmlns:p14="http://schemas.microsoft.com/office/powerpoint/2010/main" val="3693969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DCF9E77-82FF-134A-8CCD-F92D2BE4F18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778511F-CB85-2A4E-8427-A130B28A30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D23713F-A2EE-1348-A848-2B1477E5688C}"/>
              </a:ext>
            </a:extLst>
          </p:cNvPr>
          <p:cNvSpPr>
            <a:spLocks noGrp="1" noChangeArrowheads="1"/>
          </p:cNvSpPr>
          <p:nvPr>
            <p:ph type="sldNum" sz="quarter" idx="12"/>
          </p:nvPr>
        </p:nvSpPr>
        <p:spPr>
          <a:ln/>
        </p:spPr>
        <p:txBody>
          <a:bodyPr/>
          <a:lstStyle>
            <a:lvl1pPr>
              <a:defRPr/>
            </a:lvl1pPr>
          </a:lstStyle>
          <a:p>
            <a:fld id="{CCF37DC6-A64F-EA42-928C-9F0F8D7D819B}" type="slidenum">
              <a:rPr lang="en-US" altLang="en-US"/>
              <a:pPr/>
              <a:t>‹#›</a:t>
            </a:fld>
            <a:endParaRPr lang="en-US" altLang="en-US"/>
          </a:p>
        </p:txBody>
      </p:sp>
    </p:spTree>
    <p:extLst>
      <p:ext uri="{BB962C8B-B14F-4D97-AF65-F5344CB8AC3E}">
        <p14:creationId xmlns:p14="http://schemas.microsoft.com/office/powerpoint/2010/main" val="125396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C58880D-FAC3-C846-B503-B540FF079A5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46191E8-A7F0-6F43-9241-1CE6ADE8DB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98162BE-080E-5B4D-99FD-EFA1C530A913}"/>
              </a:ext>
            </a:extLst>
          </p:cNvPr>
          <p:cNvSpPr>
            <a:spLocks noGrp="1" noChangeArrowheads="1"/>
          </p:cNvSpPr>
          <p:nvPr>
            <p:ph type="sldNum" sz="quarter" idx="12"/>
          </p:nvPr>
        </p:nvSpPr>
        <p:spPr>
          <a:ln/>
        </p:spPr>
        <p:txBody>
          <a:bodyPr/>
          <a:lstStyle>
            <a:lvl1pPr>
              <a:defRPr/>
            </a:lvl1pPr>
          </a:lstStyle>
          <a:p>
            <a:fld id="{2F5F8173-8721-A24A-8EC0-1DAFCE3FA24A}" type="slidenum">
              <a:rPr lang="en-US" altLang="en-US"/>
              <a:pPr/>
              <a:t>‹#›</a:t>
            </a:fld>
            <a:endParaRPr lang="en-US" altLang="en-US"/>
          </a:p>
        </p:txBody>
      </p:sp>
    </p:spTree>
    <p:extLst>
      <p:ext uri="{BB962C8B-B14F-4D97-AF65-F5344CB8AC3E}">
        <p14:creationId xmlns:p14="http://schemas.microsoft.com/office/powerpoint/2010/main" val="1979986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273E986-44DC-D546-A71A-108176F910CF}"/>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A23C250-B54C-D345-B548-B2D56CB09A7B}"/>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F3F0C0C-6B65-6D44-A521-487C3B027C89}"/>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a:defRPr>
            </a:lvl1pPr>
          </a:lstStyle>
          <a:p>
            <a:pPr>
              <a:defRPr/>
            </a:pPr>
            <a:endParaRPr lang="en-US"/>
          </a:p>
        </p:txBody>
      </p:sp>
      <p:sp>
        <p:nvSpPr>
          <p:cNvPr id="1029" name="Rectangle 5">
            <a:extLst>
              <a:ext uri="{FF2B5EF4-FFF2-40B4-BE49-F238E27FC236}">
                <a16:creationId xmlns:a16="http://schemas.microsoft.com/office/drawing/2014/main" id="{00884226-C133-5A46-91E8-E9BCCA30909B}"/>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a:defRPr>
            </a:lvl1pPr>
          </a:lstStyle>
          <a:p>
            <a:pPr>
              <a:defRPr/>
            </a:pPr>
            <a:endParaRPr lang="en-US"/>
          </a:p>
        </p:txBody>
      </p:sp>
      <p:sp>
        <p:nvSpPr>
          <p:cNvPr id="1030" name="Rectangle 6">
            <a:extLst>
              <a:ext uri="{FF2B5EF4-FFF2-40B4-BE49-F238E27FC236}">
                <a16:creationId xmlns:a16="http://schemas.microsoft.com/office/drawing/2014/main" id="{3593E3FF-C436-6C48-882E-AF84715A2A50}"/>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A36B5AB0-94D9-3D4C-84CE-4A6342FE980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 id="214748396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a:defRPr>
      </a:lvl2pPr>
      <a:lvl3pPr algn="ctr" rtl="0" eaLnBrk="0" fontAlgn="base" hangingPunct="0">
        <a:spcBef>
          <a:spcPct val="0"/>
        </a:spcBef>
        <a:spcAft>
          <a:spcPct val="0"/>
        </a:spcAft>
        <a:defRPr sz="4400">
          <a:solidFill>
            <a:schemeClr val="tx2"/>
          </a:solidFill>
          <a:latin typeface="Times"/>
        </a:defRPr>
      </a:lvl3pPr>
      <a:lvl4pPr algn="ctr" rtl="0" eaLnBrk="0" fontAlgn="base" hangingPunct="0">
        <a:spcBef>
          <a:spcPct val="0"/>
        </a:spcBef>
        <a:spcAft>
          <a:spcPct val="0"/>
        </a:spcAft>
        <a:defRPr sz="4400">
          <a:solidFill>
            <a:schemeClr val="tx2"/>
          </a:solidFill>
          <a:latin typeface="Times"/>
        </a:defRPr>
      </a:lvl4pPr>
      <a:lvl5pPr algn="ctr" rtl="0" eaLnBrk="0" fontAlgn="base" hangingPunct="0">
        <a:spcBef>
          <a:spcPct val="0"/>
        </a:spcBef>
        <a:spcAft>
          <a:spcPct val="0"/>
        </a:spcAft>
        <a:defRPr sz="4400">
          <a:solidFill>
            <a:schemeClr val="tx2"/>
          </a:solidFill>
          <a:latin typeface="Times"/>
        </a:defRPr>
      </a:lvl5pPr>
      <a:lvl6pPr marL="457200" algn="ctr" rtl="0" fontAlgn="base">
        <a:spcBef>
          <a:spcPct val="0"/>
        </a:spcBef>
        <a:spcAft>
          <a:spcPct val="0"/>
        </a:spcAft>
        <a:defRPr sz="4400">
          <a:solidFill>
            <a:schemeClr val="tx2"/>
          </a:solidFill>
          <a:latin typeface="Times"/>
        </a:defRPr>
      </a:lvl6pPr>
      <a:lvl7pPr marL="914400" algn="ctr" rtl="0" fontAlgn="base">
        <a:spcBef>
          <a:spcPct val="0"/>
        </a:spcBef>
        <a:spcAft>
          <a:spcPct val="0"/>
        </a:spcAft>
        <a:defRPr sz="4400">
          <a:solidFill>
            <a:schemeClr val="tx2"/>
          </a:solidFill>
          <a:latin typeface="Times"/>
        </a:defRPr>
      </a:lvl7pPr>
      <a:lvl8pPr marL="1371600" algn="ctr" rtl="0" fontAlgn="base">
        <a:spcBef>
          <a:spcPct val="0"/>
        </a:spcBef>
        <a:spcAft>
          <a:spcPct val="0"/>
        </a:spcAft>
        <a:defRPr sz="4400">
          <a:solidFill>
            <a:schemeClr val="tx2"/>
          </a:solidFill>
          <a:latin typeface="Times"/>
        </a:defRPr>
      </a:lvl8pPr>
      <a:lvl9pPr marL="1828800" algn="ctr" rtl="0" fontAlgn="base">
        <a:spcBef>
          <a:spcPct val="0"/>
        </a:spcBef>
        <a:spcAft>
          <a:spcPct val="0"/>
        </a:spcAft>
        <a:defRPr sz="4400">
          <a:solidFill>
            <a:schemeClr val="tx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8948770E-7E57-2D4D-89CB-078927892399}"/>
              </a:ext>
            </a:extLst>
          </p:cNvPr>
          <p:cNvGrpSpPr>
            <a:grpSpLocks/>
          </p:cNvGrpSpPr>
          <p:nvPr/>
        </p:nvGrpSpPr>
        <p:grpSpPr bwMode="auto">
          <a:xfrm>
            <a:off x="0" y="0"/>
            <a:ext cx="9140825" cy="6850063"/>
            <a:chOff x="0" y="0"/>
            <a:chExt cx="5758" cy="4315"/>
          </a:xfrm>
        </p:grpSpPr>
        <p:sp>
          <p:nvSpPr>
            <p:cNvPr id="2056" name="Freeform 3">
              <a:extLst>
                <a:ext uri="{FF2B5EF4-FFF2-40B4-BE49-F238E27FC236}">
                  <a16:creationId xmlns:a16="http://schemas.microsoft.com/office/drawing/2014/main" id="{C9C8C8CB-6EAF-C94E-BCBB-911F58238D39}"/>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imes" pitchFamily="18" charset="0"/>
              </a:endParaRPr>
            </a:p>
          </p:txBody>
        </p:sp>
        <p:grpSp>
          <p:nvGrpSpPr>
            <p:cNvPr id="2057" name="Group 4">
              <a:extLst>
                <a:ext uri="{FF2B5EF4-FFF2-40B4-BE49-F238E27FC236}">
                  <a16:creationId xmlns:a16="http://schemas.microsoft.com/office/drawing/2014/main" id="{18D2F342-295B-2D4F-8E0C-895FB5561FBF}"/>
                </a:ext>
              </a:extLst>
            </p:cNvPr>
            <p:cNvGrpSpPr>
              <a:grpSpLocks/>
            </p:cNvGrpSpPr>
            <p:nvPr userDrawn="1"/>
          </p:nvGrpSpPr>
          <p:grpSpPr bwMode="auto">
            <a:xfrm>
              <a:off x="1728" y="1409"/>
              <a:ext cx="4027" cy="2906"/>
              <a:chOff x="1728" y="1409"/>
              <a:chExt cx="4027" cy="2906"/>
            </a:xfrm>
          </p:grpSpPr>
          <p:sp>
            <p:nvSpPr>
              <p:cNvPr id="285701" name="Freeform 5">
                <a:extLst>
                  <a:ext uri="{FF2B5EF4-FFF2-40B4-BE49-F238E27FC236}">
                    <a16:creationId xmlns:a16="http://schemas.microsoft.com/office/drawing/2014/main" id="{7A25D906-739C-374E-863E-92DB444B08F7}"/>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latin typeface="Times"/>
                </a:endParaRPr>
              </a:p>
            </p:txBody>
          </p:sp>
          <p:sp>
            <p:nvSpPr>
              <p:cNvPr id="285702" name="Freeform 6">
                <a:extLst>
                  <a:ext uri="{FF2B5EF4-FFF2-40B4-BE49-F238E27FC236}">
                    <a16:creationId xmlns:a16="http://schemas.microsoft.com/office/drawing/2014/main" id="{3B79E6D6-8B25-B741-B6EA-D0D01945AEEE}"/>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latin typeface="Times"/>
                </a:endParaRPr>
              </a:p>
            </p:txBody>
          </p:sp>
          <p:sp>
            <p:nvSpPr>
              <p:cNvPr id="285703" name="Freeform 7">
                <a:extLst>
                  <a:ext uri="{FF2B5EF4-FFF2-40B4-BE49-F238E27FC236}">
                    <a16:creationId xmlns:a16="http://schemas.microsoft.com/office/drawing/2014/main" id="{A1789B49-5424-3543-9076-14FD48AD1D89}"/>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90980"/>
                      <a:invGamma/>
                    </a:schemeClr>
                  </a:gs>
                  <a:gs pos="100000">
                    <a:schemeClr val="bg1"/>
                  </a:gs>
                </a:gsLst>
                <a:lin ang="5400000" scaled="1"/>
              </a:gradFill>
              <a:ln w="9525">
                <a:noFill/>
                <a:round/>
                <a:headEnd/>
                <a:tailEnd/>
              </a:ln>
            </p:spPr>
            <p:txBody>
              <a:bodyPr/>
              <a:lstStyle/>
              <a:p>
                <a:pPr eaLnBrk="0" hangingPunct="0">
                  <a:defRPr/>
                </a:pPr>
                <a:endParaRPr lang="en-US">
                  <a:latin typeface="Times"/>
                </a:endParaRPr>
              </a:p>
            </p:txBody>
          </p:sp>
          <p:sp>
            <p:nvSpPr>
              <p:cNvPr id="2061" name="Freeform 8">
                <a:extLst>
                  <a:ext uri="{FF2B5EF4-FFF2-40B4-BE49-F238E27FC236}">
                    <a16:creationId xmlns:a16="http://schemas.microsoft.com/office/drawing/2014/main" id="{912ECDD2-581B-DD4C-8CE6-BEF7807E2CC9}"/>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latin typeface="Times" pitchFamily="18" charset="0"/>
                </a:endParaRPr>
              </a:p>
            </p:txBody>
          </p:sp>
          <p:sp>
            <p:nvSpPr>
              <p:cNvPr id="285705" name="Freeform 9">
                <a:extLst>
                  <a:ext uri="{FF2B5EF4-FFF2-40B4-BE49-F238E27FC236}">
                    <a16:creationId xmlns:a16="http://schemas.microsoft.com/office/drawing/2014/main" id="{30D1C20D-73CF-7345-8273-655152D02606}"/>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90980"/>
                      <a:invGamma/>
                    </a:schemeClr>
                  </a:gs>
                  <a:gs pos="100000">
                    <a:schemeClr val="bg1"/>
                  </a:gs>
                </a:gsLst>
                <a:lin ang="2700000" scaled="1"/>
              </a:gradFill>
              <a:ln w="9525">
                <a:noFill/>
                <a:round/>
                <a:headEnd/>
                <a:tailEnd/>
              </a:ln>
            </p:spPr>
            <p:txBody>
              <a:bodyPr/>
              <a:lstStyle/>
              <a:p>
                <a:pPr eaLnBrk="0" hangingPunct="0">
                  <a:defRPr/>
                </a:pPr>
                <a:endParaRPr lang="en-US">
                  <a:latin typeface="Times"/>
                </a:endParaRPr>
              </a:p>
            </p:txBody>
          </p:sp>
          <p:sp>
            <p:nvSpPr>
              <p:cNvPr id="285706" name="Freeform 10">
                <a:extLst>
                  <a:ext uri="{FF2B5EF4-FFF2-40B4-BE49-F238E27FC236}">
                    <a16:creationId xmlns:a16="http://schemas.microsoft.com/office/drawing/2014/main" id="{1CE5D5AE-4A53-0F46-8EAA-EB44FD5D6B11}"/>
                  </a:ext>
                </a:extLst>
              </p:cNvPr>
              <p:cNvSpPr>
                <a:spLocks/>
              </p:cNvSpPr>
              <p:nvPr/>
            </p:nvSpPr>
            <p:spPr bwMode="hidden">
              <a:xfrm>
                <a:off x="3231" y="1409"/>
                <a:ext cx="2296" cy="1469"/>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90980"/>
                      <a:invGamma/>
                    </a:schemeClr>
                  </a:gs>
                  <a:gs pos="100000">
                    <a:schemeClr val="bg1"/>
                  </a:gs>
                </a:gsLst>
                <a:lin ang="2700000" scaled="1"/>
              </a:gradFill>
              <a:ln w="9525">
                <a:noFill/>
                <a:round/>
                <a:headEnd/>
                <a:tailEnd/>
              </a:ln>
            </p:spPr>
            <p:txBody>
              <a:bodyPr/>
              <a:lstStyle/>
              <a:p>
                <a:pPr eaLnBrk="0" hangingPunct="0">
                  <a:defRPr/>
                </a:pPr>
                <a:endParaRPr lang="en-US">
                  <a:latin typeface="Times"/>
                </a:endParaRPr>
              </a:p>
            </p:txBody>
          </p:sp>
        </p:grpSp>
      </p:grpSp>
      <p:sp>
        <p:nvSpPr>
          <p:cNvPr id="285707" name="Rectangle 11">
            <a:extLst>
              <a:ext uri="{FF2B5EF4-FFF2-40B4-BE49-F238E27FC236}">
                <a16:creationId xmlns:a16="http://schemas.microsoft.com/office/drawing/2014/main" id="{1D38A9A6-C2BA-C949-8EC6-56FDD2BB70A8}"/>
              </a:ext>
            </a:extLst>
          </p:cNvPr>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85708" name="Rectangle 12">
            <a:extLst>
              <a:ext uri="{FF2B5EF4-FFF2-40B4-BE49-F238E27FC236}">
                <a16:creationId xmlns:a16="http://schemas.microsoft.com/office/drawing/2014/main" id="{A617E7B3-F14C-FB49-836F-DF775BF1ACBB}"/>
              </a:ext>
            </a:extLst>
          </p:cNvPr>
          <p:cNvSpPr>
            <a:spLocks noGrp="1" noRot="1" noChangeArrowheads="1"/>
          </p:cNvSpPr>
          <p:nvPr>
            <p:ph type="body" idx="1"/>
          </p:nvPr>
        </p:nvSpPr>
        <p:spPr bwMode="auto">
          <a:xfrm>
            <a:off x="457200" y="1600200"/>
            <a:ext cx="822960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5709" name="Rectangle 13">
            <a:extLst>
              <a:ext uri="{FF2B5EF4-FFF2-40B4-BE49-F238E27FC236}">
                <a16:creationId xmlns:a16="http://schemas.microsoft.com/office/drawing/2014/main" id="{4DAFA8E9-0701-4A43-A1F7-D991084A96F1}"/>
              </a:ext>
            </a:extLst>
          </p:cNvPr>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85710" name="Rectangle 14">
            <a:extLst>
              <a:ext uri="{FF2B5EF4-FFF2-40B4-BE49-F238E27FC236}">
                <a16:creationId xmlns:a16="http://schemas.microsoft.com/office/drawing/2014/main" id="{A06F1ACC-A408-614D-99EA-665200B3579D}"/>
              </a:ext>
            </a:extLst>
          </p:cNvPr>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285711" name="Rectangle 15">
            <a:extLst>
              <a:ext uri="{FF2B5EF4-FFF2-40B4-BE49-F238E27FC236}">
                <a16:creationId xmlns:a16="http://schemas.microsoft.com/office/drawing/2014/main" id="{CA424410-8072-954F-AEC1-AF75449F7FA0}"/>
              </a:ext>
            </a:extLst>
          </p:cNvPr>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C054772E-0013-D04E-9060-C54007419E19}"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4008"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Palatino"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Palatino"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Palatino"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Palatino"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267"/>
        </a:solidFill>
        <a:effectLst/>
      </p:bgPr>
    </p:bg>
    <p:spTree>
      <p:nvGrpSpPr>
        <p:cNvPr id="1" name=""/>
        <p:cNvGrpSpPr/>
        <p:nvPr/>
      </p:nvGrpSpPr>
      <p:grpSpPr>
        <a:xfrm>
          <a:off x="0" y="0"/>
          <a:ext cx="0" cy="0"/>
          <a:chOff x="0" y="0"/>
          <a:chExt cx="0" cy="0"/>
        </a:xfrm>
      </p:grpSpPr>
      <p:sp>
        <p:nvSpPr>
          <p:cNvPr id="287746" name="Rectangle 2">
            <a:extLst>
              <a:ext uri="{FF2B5EF4-FFF2-40B4-BE49-F238E27FC236}">
                <a16:creationId xmlns:a16="http://schemas.microsoft.com/office/drawing/2014/main" id="{8984F9C9-BA51-A847-8EE3-B5D2991F3A70}"/>
              </a:ext>
            </a:extLst>
          </p:cNvPr>
          <p:cNvSpPr>
            <a:spLocks noGrp="1" noRot="1" noChangeArrowheads="1"/>
          </p:cNvSpPr>
          <p:nvPr>
            <p:ph type="title"/>
          </p:nvPr>
        </p:nvSpPr>
        <p:spPr>
          <a:xfrm>
            <a:off x="152400" y="228600"/>
            <a:ext cx="8839200" cy="1219200"/>
          </a:xfrm>
        </p:spPr>
        <p:txBody>
          <a:bodyPr/>
          <a:lstStyle/>
          <a:p>
            <a:pPr eaLnBrk="1" hangingPunct="1">
              <a:lnSpc>
                <a:spcPct val="95000"/>
              </a:lnSpc>
              <a:defRPr/>
            </a:pPr>
            <a:r>
              <a:rPr lang="en-US" sz="5400" dirty="0">
                <a:solidFill>
                  <a:schemeClr val="tx1">
                    <a:lumMod val="95000"/>
                  </a:schemeClr>
                </a:solidFill>
              </a:rPr>
              <a:t>Sin Is Always Wrong</a:t>
            </a:r>
          </a:p>
        </p:txBody>
      </p:sp>
      <p:pic>
        <p:nvPicPr>
          <p:cNvPr id="8195" name="Picture 3">
            <a:extLst>
              <a:ext uri="{FF2B5EF4-FFF2-40B4-BE49-F238E27FC236}">
                <a16:creationId xmlns:a16="http://schemas.microsoft.com/office/drawing/2014/main" id="{C5064152-84BD-5D4F-B4B2-30311EDF6CFF}"/>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9688" y="1485900"/>
            <a:ext cx="9234488" cy="5448300"/>
          </a:xfrm>
        </p:spPr>
      </p:pic>
    </p:spTree>
  </p:cSld>
  <p:clrMapOvr>
    <a:masterClrMapping/>
  </p:clrMapOvr>
  <p:transition>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44F8-573E-FF47-A703-7BF418E269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E57274-4EA4-1540-B7E1-A334E4ABB7B8}"/>
              </a:ext>
            </a:extLst>
          </p:cNvPr>
          <p:cNvSpPr>
            <a:spLocks noGrp="1"/>
          </p:cNvSpPr>
          <p:nvPr>
            <p:ph idx="1"/>
          </p:nvPr>
        </p:nvSpPr>
        <p:spPr/>
        <p:txBody>
          <a:bodyPr/>
          <a:lstStyle/>
          <a:p>
            <a:pPr marL="0" indent="0" algn="ctr">
              <a:buNone/>
            </a:pPr>
            <a:r>
              <a:rPr lang="en-US" altLang="en-US" sz="9600" b="1" dirty="0">
                <a:solidFill>
                  <a:schemeClr val="tx1">
                    <a:lumMod val="95000"/>
                  </a:schemeClr>
                </a:solidFill>
                <a:latin typeface="Franklin Gothic Heavy" panose="020B0603020102020204" pitchFamily="34" charset="0"/>
              </a:rPr>
              <a:t>WHY DO WE SIN?</a:t>
            </a:r>
          </a:p>
          <a:p>
            <a:endParaRPr lang="en-US" dirty="0"/>
          </a:p>
        </p:txBody>
      </p:sp>
    </p:spTree>
    <p:extLst>
      <p:ext uri="{BB962C8B-B14F-4D97-AF65-F5344CB8AC3E}">
        <p14:creationId xmlns:p14="http://schemas.microsoft.com/office/powerpoint/2010/main" val="691692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4E32D-891F-2845-AEEE-5932D408B6F3}"/>
              </a:ext>
            </a:extLst>
          </p:cNvPr>
          <p:cNvSpPr>
            <a:spLocks noGrp="1"/>
          </p:cNvSpPr>
          <p:nvPr>
            <p:ph type="title"/>
          </p:nvPr>
        </p:nvSpPr>
        <p:spPr/>
        <p:txBody>
          <a:bodyPr/>
          <a:lstStyle/>
          <a:p>
            <a:r>
              <a:rPr lang="en-US" dirty="0"/>
              <a:t>1 John 3:9</a:t>
            </a:r>
          </a:p>
        </p:txBody>
      </p:sp>
      <p:sp>
        <p:nvSpPr>
          <p:cNvPr id="3" name="Content Placeholder 2">
            <a:extLst>
              <a:ext uri="{FF2B5EF4-FFF2-40B4-BE49-F238E27FC236}">
                <a16:creationId xmlns:a16="http://schemas.microsoft.com/office/drawing/2014/main" id="{F2CCFB42-1A60-1846-9DF3-5DC989D43C84}"/>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3331F9E5-D35D-374E-A4CD-B6A8CA716CF2}"/>
              </a:ext>
            </a:extLst>
          </p:cNvPr>
          <p:cNvSpPr/>
          <p:nvPr/>
        </p:nvSpPr>
        <p:spPr>
          <a:xfrm>
            <a:off x="457200" y="2133600"/>
            <a:ext cx="8382000" cy="1569660"/>
          </a:xfrm>
          <a:prstGeom prst="rect">
            <a:avLst/>
          </a:prstGeom>
        </p:spPr>
        <p:txBody>
          <a:bodyPr wrap="square">
            <a:spAutoFit/>
          </a:bodyPr>
          <a:lstStyle/>
          <a:p>
            <a:r>
              <a:rPr lang="en-US" sz="3200" dirty="0"/>
              <a:t>Whosoever is born of God doth not commit sin; for his seed </a:t>
            </a:r>
            <a:r>
              <a:rPr lang="en-US" sz="3200" dirty="0" err="1"/>
              <a:t>remaineth</a:t>
            </a:r>
            <a:r>
              <a:rPr lang="en-US" sz="3200" dirty="0"/>
              <a:t> in him: and he cannot sin, because he is born of God.</a:t>
            </a:r>
          </a:p>
        </p:txBody>
      </p:sp>
    </p:spTree>
    <p:extLst>
      <p:ext uri="{BB962C8B-B14F-4D97-AF65-F5344CB8AC3E}">
        <p14:creationId xmlns:p14="http://schemas.microsoft.com/office/powerpoint/2010/main" val="317559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C36BC-4C86-8841-B802-7117F643669A}"/>
              </a:ext>
            </a:extLst>
          </p:cNvPr>
          <p:cNvSpPr>
            <a:spLocks noGrp="1"/>
          </p:cNvSpPr>
          <p:nvPr>
            <p:ph type="title"/>
          </p:nvPr>
        </p:nvSpPr>
        <p:spPr/>
        <p:txBody>
          <a:bodyPr/>
          <a:lstStyle/>
          <a:p>
            <a:r>
              <a:rPr kumimoji="1" lang="en-US" altLang="en-US" dirty="0">
                <a:solidFill>
                  <a:srgbClr val="FFFF00"/>
                </a:solidFill>
                <a:latin typeface="Arial" panose="020B0604020202020204" pitchFamily="34" charset="0"/>
                <a:cs typeface="Arial" panose="020B0604020202020204" pitchFamily="34" charset="0"/>
              </a:rPr>
              <a:t>2 Thessalonians 2:10-12</a:t>
            </a:r>
            <a:endParaRPr lang="en-US" dirty="0"/>
          </a:p>
        </p:txBody>
      </p:sp>
      <p:sp>
        <p:nvSpPr>
          <p:cNvPr id="3" name="Content Placeholder 2">
            <a:extLst>
              <a:ext uri="{FF2B5EF4-FFF2-40B4-BE49-F238E27FC236}">
                <a16:creationId xmlns:a16="http://schemas.microsoft.com/office/drawing/2014/main" id="{28968370-E71E-D74B-B13C-FA84F8D1B6B5}"/>
              </a:ext>
            </a:extLst>
          </p:cNvPr>
          <p:cNvSpPr>
            <a:spLocks noGrp="1"/>
          </p:cNvSpPr>
          <p:nvPr>
            <p:ph idx="1"/>
          </p:nvPr>
        </p:nvSpPr>
        <p:spPr/>
        <p:txBody>
          <a:bodyPr/>
          <a:lstStyle/>
          <a:p>
            <a:pPr marL="0" indent="0">
              <a:buNone/>
            </a:pPr>
            <a:r>
              <a:rPr lang="en-US" dirty="0"/>
              <a:t>And with all deceivableness of unrighteousness in them that perish; because they received not the love of the truth, that they might be saved. And for this cause God shall send them strong delusion, that they should believe a lie: That they all might be damned who believed not the truth, but had pleasure in unrighteousness.</a:t>
            </a:r>
          </a:p>
        </p:txBody>
      </p:sp>
    </p:spTree>
    <p:extLst>
      <p:ext uri="{BB962C8B-B14F-4D97-AF65-F5344CB8AC3E}">
        <p14:creationId xmlns:p14="http://schemas.microsoft.com/office/powerpoint/2010/main" val="2778350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F1718-4239-3445-A141-B030E2AE9DD8}"/>
              </a:ext>
            </a:extLst>
          </p:cNvPr>
          <p:cNvSpPr>
            <a:spLocks noGrp="1"/>
          </p:cNvSpPr>
          <p:nvPr>
            <p:ph idx="1"/>
          </p:nvPr>
        </p:nvSpPr>
        <p:spPr>
          <a:xfrm>
            <a:off x="457200" y="2359025"/>
            <a:ext cx="8229600" cy="4498975"/>
          </a:xfrm>
        </p:spPr>
        <p:txBody>
          <a:bodyPr/>
          <a:lstStyle/>
          <a:p>
            <a:pPr marL="0" indent="0" algn="ctr">
              <a:buNone/>
            </a:pPr>
            <a:r>
              <a:rPr lang="en-US" dirty="0"/>
              <a:t> </a:t>
            </a:r>
            <a:r>
              <a:rPr lang="en-US" sz="4800" dirty="0"/>
              <a:t>We Refuse to Walk with God</a:t>
            </a:r>
          </a:p>
        </p:txBody>
      </p:sp>
    </p:spTree>
    <p:extLst>
      <p:ext uri="{BB962C8B-B14F-4D97-AF65-F5344CB8AC3E}">
        <p14:creationId xmlns:p14="http://schemas.microsoft.com/office/powerpoint/2010/main" val="2294518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52CEEA-E344-FE40-9173-81BBB40A5FA4}"/>
              </a:ext>
            </a:extLst>
          </p:cNvPr>
          <p:cNvSpPr>
            <a:spLocks noGrp="1"/>
          </p:cNvSpPr>
          <p:nvPr>
            <p:ph idx="1"/>
          </p:nvPr>
        </p:nvSpPr>
        <p:spPr/>
        <p:txBody>
          <a:bodyPr/>
          <a:lstStyle/>
          <a:p>
            <a:pPr marL="0" indent="0" algn="ctr">
              <a:buNone/>
            </a:pPr>
            <a:r>
              <a:rPr lang="en-US" sz="3600" dirty="0"/>
              <a:t>And Enoch walked with God: and he was not; for God took him</a:t>
            </a:r>
            <a:r>
              <a:rPr lang="en-US" dirty="0"/>
              <a:t>.</a:t>
            </a:r>
          </a:p>
          <a:p>
            <a:pPr marL="0" indent="0" algn="ctr">
              <a:buNone/>
            </a:pPr>
            <a:endParaRPr lang="en-US" dirty="0"/>
          </a:p>
          <a:p>
            <a:pPr marL="0" indent="0" algn="ctr">
              <a:buNone/>
            </a:pPr>
            <a:r>
              <a:rPr lang="en-US" dirty="0"/>
              <a:t>Gen 5:24</a:t>
            </a:r>
          </a:p>
        </p:txBody>
      </p:sp>
    </p:spTree>
    <p:extLst>
      <p:ext uri="{BB962C8B-B14F-4D97-AF65-F5344CB8AC3E}">
        <p14:creationId xmlns:p14="http://schemas.microsoft.com/office/powerpoint/2010/main" val="3507952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7A753-E0C4-7043-AACE-96C7CC4D97B2}"/>
              </a:ext>
            </a:extLst>
          </p:cNvPr>
          <p:cNvSpPr>
            <a:spLocks noGrp="1"/>
          </p:cNvSpPr>
          <p:nvPr>
            <p:ph type="title"/>
          </p:nvPr>
        </p:nvSpPr>
        <p:spPr/>
        <p:txBody>
          <a:bodyPr/>
          <a:lstStyle/>
          <a:p>
            <a:r>
              <a:rPr lang="en-US" dirty="0" err="1"/>
              <a:t>Heb</a:t>
            </a:r>
            <a:r>
              <a:rPr lang="en-US" dirty="0"/>
              <a:t> 11:5</a:t>
            </a:r>
          </a:p>
        </p:txBody>
      </p:sp>
      <p:sp>
        <p:nvSpPr>
          <p:cNvPr id="3" name="Content Placeholder 2">
            <a:extLst>
              <a:ext uri="{FF2B5EF4-FFF2-40B4-BE49-F238E27FC236}">
                <a16:creationId xmlns:a16="http://schemas.microsoft.com/office/drawing/2014/main" id="{7C763F37-F938-6347-A4C5-18CA23099E33}"/>
              </a:ext>
            </a:extLst>
          </p:cNvPr>
          <p:cNvSpPr>
            <a:spLocks noGrp="1"/>
          </p:cNvSpPr>
          <p:nvPr>
            <p:ph idx="1"/>
          </p:nvPr>
        </p:nvSpPr>
        <p:spPr/>
        <p:txBody>
          <a:bodyPr/>
          <a:lstStyle/>
          <a:p>
            <a:pPr marL="0" indent="0">
              <a:buNone/>
            </a:pPr>
            <a:r>
              <a:rPr lang="en-US" dirty="0"/>
              <a:t>By faith Enoch was translated that he should not see death; and was not found, because God had translated him: for before his translation he had this testimony, that he pleased God.</a:t>
            </a:r>
          </a:p>
        </p:txBody>
      </p:sp>
    </p:spTree>
    <p:extLst>
      <p:ext uri="{BB962C8B-B14F-4D97-AF65-F5344CB8AC3E}">
        <p14:creationId xmlns:p14="http://schemas.microsoft.com/office/powerpoint/2010/main" val="4093019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2E96F-D7D7-754E-B950-6BD55C95E0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858AAF-5E39-FB46-8295-FCF1E064A1ED}"/>
              </a:ext>
            </a:extLst>
          </p:cNvPr>
          <p:cNvSpPr>
            <a:spLocks noGrp="1"/>
          </p:cNvSpPr>
          <p:nvPr>
            <p:ph idx="1"/>
          </p:nvPr>
        </p:nvSpPr>
        <p:spPr/>
        <p:txBody>
          <a:bodyPr/>
          <a:lstStyle/>
          <a:p>
            <a:pPr marL="0" indent="0" algn="ctr">
              <a:buNone/>
            </a:pPr>
            <a:r>
              <a:rPr lang="en-US" sz="6000" dirty="0"/>
              <a:t>It is a Sin to reject the </a:t>
            </a:r>
          </a:p>
          <a:p>
            <a:pPr marL="0" indent="0" algn="ctr">
              <a:buNone/>
            </a:pPr>
            <a:r>
              <a:rPr lang="en-US" sz="6000" dirty="0"/>
              <a:t>word of GOD</a:t>
            </a:r>
          </a:p>
        </p:txBody>
      </p:sp>
    </p:spTree>
    <p:extLst>
      <p:ext uri="{BB962C8B-B14F-4D97-AF65-F5344CB8AC3E}">
        <p14:creationId xmlns:p14="http://schemas.microsoft.com/office/powerpoint/2010/main" val="3154882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80"/>
            </a:gs>
            <a:gs pos="50000">
              <a:srgbClr val="000018"/>
            </a:gs>
            <a:gs pos="100000">
              <a:srgbClr val="000080"/>
            </a:gs>
          </a:gsLst>
          <a:lin ang="2700000" scaled="1"/>
        </a:gradFill>
        <a:effectLst/>
      </p:bgPr>
    </p:bg>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CEEA2BF7-DC47-8340-9B37-A9E470276F35}"/>
              </a:ext>
            </a:extLst>
          </p:cNvPr>
          <p:cNvSpPr txBox="1">
            <a:spLocks noChangeArrowheads="1"/>
          </p:cNvSpPr>
          <p:nvPr/>
        </p:nvSpPr>
        <p:spPr bwMode="auto">
          <a:xfrm>
            <a:off x="0" y="1524000"/>
            <a:ext cx="88392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2" charset="0"/>
              </a:defRPr>
            </a:lvl1pPr>
            <a:lvl2pPr eaLnBrk="0" hangingPunct="0">
              <a:defRPr sz="2400">
                <a:solidFill>
                  <a:schemeClr val="tx1"/>
                </a:solidFill>
                <a:latin typeface="Times" pitchFamily="2" charset="0"/>
              </a:defRPr>
            </a:lvl2pPr>
            <a:lvl3pPr marL="1143000" indent="-228600" eaLnBrk="0" hangingPunct="0">
              <a:defRPr sz="2400">
                <a:solidFill>
                  <a:schemeClr val="tx1"/>
                </a:solidFill>
                <a:latin typeface="Times" pitchFamily="2" charset="0"/>
              </a:defRPr>
            </a:lvl3pPr>
            <a:lvl4pPr marL="1600200" indent="-228600" eaLnBrk="0" hangingPunct="0">
              <a:defRPr sz="2400">
                <a:solidFill>
                  <a:schemeClr val="tx1"/>
                </a:solidFill>
                <a:latin typeface="Times" pitchFamily="2" charset="0"/>
              </a:defRPr>
            </a:lvl4pPr>
            <a:lvl5pPr marL="2057400" indent="-228600" eaLnBrk="0" hangingPunct="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lvl="1">
              <a:spcBef>
                <a:spcPct val="50000"/>
              </a:spcBef>
            </a:pPr>
            <a:r>
              <a:rPr lang="en-US" sz="4400" dirty="0">
                <a:solidFill>
                  <a:schemeClr val="bg1"/>
                </a:solidFill>
              </a:rPr>
              <a:t>Sin will take you farther than you want to go, keep you longer than you want to stay, and cost you more than you want to pay.</a:t>
            </a:r>
            <a:endParaRPr lang="en-US" altLang="en-US" sz="4400" b="1" dirty="0">
              <a:solidFill>
                <a:schemeClr val="bg1"/>
              </a:solidFill>
              <a:latin typeface="Helvetica"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58C537-08EA-974C-9FED-27196205374E}"/>
              </a:ext>
            </a:extLst>
          </p:cNvPr>
          <p:cNvSpPr>
            <a:spLocks noGrp="1"/>
          </p:cNvSpPr>
          <p:nvPr>
            <p:ph/>
          </p:nvPr>
        </p:nvSpPr>
        <p:spPr>
          <a:xfrm>
            <a:off x="685800" y="1600200"/>
            <a:ext cx="7772400" cy="5486400"/>
          </a:xfrm>
        </p:spPr>
        <p:txBody>
          <a:bodyPr/>
          <a:lstStyle/>
          <a:p>
            <a:r>
              <a:rPr lang="en-US" sz="2000" dirty="0"/>
              <a:t>Ignorance is no excuse</a:t>
            </a:r>
          </a:p>
          <a:p>
            <a:pPr lvl="0"/>
            <a:r>
              <a:rPr lang="en-US" sz="2000" dirty="0"/>
              <a:t>Acts 3:17 “And now, brethren, I know that you acted in ignorance, just as your rulers did also”.</a:t>
            </a:r>
          </a:p>
          <a:p>
            <a:pPr lvl="0"/>
            <a:r>
              <a:rPr lang="en-US" sz="2000" dirty="0"/>
              <a:t>Acts 3:19 “Repent therefore and return, that your sins may be wiped away, in order that times of refreshing may come from the presence of the Lord:”</a:t>
            </a:r>
          </a:p>
          <a:p>
            <a:pPr lvl="0"/>
            <a:r>
              <a:rPr lang="en-US" sz="2000" dirty="0"/>
              <a:t>Hosea 4:6 “My people are destroyed for lack of knowledge, because you have rejected knowledge, I also will reject you from being My priests, Since you have forgotten the law of your God, I also will forget your children. </a:t>
            </a:r>
          </a:p>
        </p:txBody>
      </p:sp>
      <p:sp>
        <p:nvSpPr>
          <p:cNvPr id="3" name="TextBox 2">
            <a:extLst>
              <a:ext uri="{FF2B5EF4-FFF2-40B4-BE49-F238E27FC236}">
                <a16:creationId xmlns:a16="http://schemas.microsoft.com/office/drawing/2014/main" id="{F7C04567-4157-DE4F-80EA-9BE758793DD3}"/>
              </a:ext>
            </a:extLst>
          </p:cNvPr>
          <p:cNvSpPr txBox="1"/>
          <p:nvPr/>
        </p:nvSpPr>
        <p:spPr>
          <a:xfrm>
            <a:off x="1676400" y="381000"/>
            <a:ext cx="5570949" cy="1077218"/>
          </a:xfrm>
          <a:prstGeom prst="rect">
            <a:avLst/>
          </a:prstGeom>
          <a:noFill/>
        </p:spPr>
        <p:txBody>
          <a:bodyPr wrap="none" rtlCol="0">
            <a:spAutoFit/>
          </a:bodyPr>
          <a:lstStyle/>
          <a:p>
            <a:pPr algn="ctr"/>
            <a:r>
              <a:rPr lang="en-US" sz="3200" dirty="0"/>
              <a:t>We Can Sin: </a:t>
            </a:r>
            <a:br>
              <a:rPr lang="en-US" sz="3200" dirty="0"/>
            </a:br>
            <a:r>
              <a:rPr lang="en-US" sz="3200" dirty="0"/>
              <a:t>Even If We Do Not Know Better</a:t>
            </a:r>
          </a:p>
        </p:txBody>
      </p:sp>
    </p:spTree>
    <p:extLst>
      <p:ext uri="{BB962C8B-B14F-4D97-AF65-F5344CB8AC3E}">
        <p14:creationId xmlns:p14="http://schemas.microsoft.com/office/powerpoint/2010/main" val="1818431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E79E62-78E1-A541-93A8-973D77D00F41}"/>
              </a:ext>
            </a:extLst>
          </p:cNvPr>
          <p:cNvSpPr>
            <a:spLocks noGrp="1"/>
          </p:cNvSpPr>
          <p:nvPr>
            <p:ph/>
          </p:nvPr>
        </p:nvSpPr>
        <p:spPr>
          <a:xfrm>
            <a:off x="685800" y="609600"/>
            <a:ext cx="7772400" cy="1219200"/>
          </a:xfrm>
        </p:spPr>
        <p:txBody>
          <a:bodyPr/>
          <a:lstStyle/>
          <a:p>
            <a:pPr marL="457200" lvl="1" indent="0" algn="ctr">
              <a:buNone/>
            </a:pPr>
            <a:r>
              <a:rPr lang="en-US" dirty="0"/>
              <a:t>We Can Sin: Even If It Is Not As Bad As What Someone Else Did</a:t>
            </a:r>
          </a:p>
        </p:txBody>
      </p:sp>
      <p:sp>
        <p:nvSpPr>
          <p:cNvPr id="3" name="Rectangle 2">
            <a:extLst>
              <a:ext uri="{FF2B5EF4-FFF2-40B4-BE49-F238E27FC236}">
                <a16:creationId xmlns:a16="http://schemas.microsoft.com/office/drawing/2014/main" id="{D2FDE293-BF29-D341-AB8E-658E7B5639E5}"/>
              </a:ext>
            </a:extLst>
          </p:cNvPr>
          <p:cNvSpPr/>
          <p:nvPr/>
        </p:nvSpPr>
        <p:spPr>
          <a:xfrm>
            <a:off x="1219200" y="1905506"/>
            <a:ext cx="7391400" cy="3046988"/>
          </a:xfrm>
          <a:prstGeom prst="rect">
            <a:avLst/>
          </a:prstGeom>
        </p:spPr>
        <p:txBody>
          <a:bodyPr wrap="square">
            <a:spAutoFit/>
          </a:bodyPr>
          <a:lstStyle/>
          <a:p>
            <a:pPr lvl="0"/>
            <a:r>
              <a:rPr lang="en-US" dirty="0"/>
              <a:t>James 2:9-10 “But if you show partiality, you are committing sin and are convicted by the law as transgressors. For whoever keeps the whole law and yet stumbles in one point, he has become guilty of all”. </a:t>
            </a:r>
          </a:p>
          <a:p>
            <a:pPr lvl="0"/>
            <a:r>
              <a:rPr lang="en-US" dirty="0"/>
              <a:t>So, who are we to compare ourselves to?</a:t>
            </a:r>
          </a:p>
          <a:p>
            <a:pPr lvl="0"/>
            <a:r>
              <a:rPr lang="en-US" dirty="0"/>
              <a:t>Ourselves?</a:t>
            </a:r>
          </a:p>
          <a:p>
            <a:pPr lvl="0"/>
            <a:r>
              <a:rPr lang="en-US" dirty="0"/>
              <a:t> Proverbs 16:2  All the ways of a man are clean in his own </a:t>
            </a:r>
            <a:r>
              <a:rPr lang="en-US" dirty="0" err="1"/>
              <a:t>eyes;but</a:t>
            </a:r>
            <a:r>
              <a:rPr lang="en-US" dirty="0"/>
              <a:t> the Lord </a:t>
            </a:r>
            <a:r>
              <a:rPr lang="en-US" dirty="0" err="1"/>
              <a:t>weigheth</a:t>
            </a:r>
            <a:r>
              <a:rPr lang="en-US" dirty="0"/>
              <a:t> the spirits.</a:t>
            </a:r>
          </a:p>
        </p:txBody>
      </p:sp>
    </p:spTree>
    <p:extLst>
      <p:ext uri="{BB962C8B-B14F-4D97-AF65-F5344CB8AC3E}">
        <p14:creationId xmlns:p14="http://schemas.microsoft.com/office/powerpoint/2010/main" val="296217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80083-E484-3B46-9B40-0BD8D586D0E1}"/>
              </a:ext>
            </a:extLst>
          </p:cNvPr>
          <p:cNvSpPr>
            <a:spLocks noGrp="1"/>
          </p:cNvSpPr>
          <p:nvPr>
            <p:ph type="title"/>
          </p:nvPr>
        </p:nvSpPr>
        <p:spPr/>
        <p:txBody>
          <a:bodyPr/>
          <a:lstStyle/>
          <a:p>
            <a:r>
              <a:rPr lang="en-US" dirty="0"/>
              <a:t>Isaiah 55:6-9</a:t>
            </a:r>
          </a:p>
        </p:txBody>
      </p:sp>
      <p:sp>
        <p:nvSpPr>
          <p:cNvPr id="3" name="Content Placeholder 2">
            <a:extLst>
              <a:ext uri="{FF2B5EF4-FFF2-40B4-BE49-F238E27FC236}">
                <a16:creationId xmlns:a16="http://schemas.microsoft.com/office/drawing/2014/main" id="{EB738F68-C71C-714E-A155-17C19C218473}"/>
              </a:ext>
            </a:extLst>
          </p:cNvPr>
          <p:cNvSpPr>
            <a:spLocks noGrp="1"/>
          </p:cNvSpPr>
          <p:nvPr>
            <p:ph idx="1"/>
          </p:nvPr>
        </p:nvSpPr>
        <p:spPr>
          <a:xfrm>
            <a:off x="533400" y="1066801"/>
            <a:ext cx="8240486" cy="5516562"/>
          </a:xfrm>
        </p:spPr>
        <p:txBody>
          <a:bodyPr/>
          <a:lstStyle/>
          <a:p>
            <a:pPr marL="0" indent="0">
              <a:buNone/>
            </a:pPr>
            <a:r>
              <a:rPr lang="en-US" sz="2800" dirty="0"/>
              <a:t>Seek ye the Lord while he may be found,</a:t>
            </a:r>
          </a:p>
          <a:p>
            <a:pPr marL="0" indent="0">
              <a:buNone/>
            </a:pPr>
            <a:r>
              <a:rPr lang="en-US" sz="2800" dirty="0"/>
              <a:t>call ye upon him while he is near: Let the wicked forsake his way, and the unrighteous man his thoughts: and let him return unto the Lord, and he will have mercy upon </a:t>
            </a:r>
            <a:r>
              <a:rPr lang="en-US" sz="2800" dirty="0" err="1"/>
              <a:t>him;and</a:t>
            </a:r>
            <a:r>
              <a:rPr lang="en-US" sz="2800" dirty="0"/>
              <a:t> to our God, for he will abundantly pardon.</a:t>
            </a:r>
          </a:p>
          <a:p>
            <a:pPr marL="0" indent="0">
              <a:buNone/>
            </a:pPr>
            <a:r>
              <a:rPr lang="en-US" sz="2800" dirty="0"/>
              <a:t>For my thoughts are not your thoughts,</a:t>
            </a:r>
          </a:p>
          <a:p>
            <a:pPr marL="0" indent="0">
              <a:buNone/>
            </a:pPr>
            <a:r>
              <a:rPr lang="en-US" sz="2800" dirty="0"/>
              <a:t>neither are your ways my ways, </a:t>
            </a:r>
            <a:r>
              <a:rPr lang="en-US" sz="2800" dirty="0" err="1"/>
              <a:t>saith</a:t>
            </a:r>
            <a:r>
              <a:rPr lang="en-US" sz="2800" dirty="0"/>
              <a:t> the Lord.</a:t>
            </a:r>
          </a:p>
          <a:p>
            <a:pPr marL="0" indent="0">
              <a:buNone/>
            </a:pPr>
            <a:r>
              <a:rPr lang="en-US" sz="2800" dirty="0"/>
              <a:t>For as the heavens are higher than the earth,</a:t>
            </a:r>
          </a:p>
          <a:p>
            <a:pPr marL="0" indent="0">
              <a:buNone/>
            </a:pPr>
            <a:r>
              <a:rPr lang="en-US" sz="2800" dirty="0"/>
              <a:t>so are my ways higher than your ways,</a:t>
            </a:r>
          </a:p>
          <a:p>
            <a:pPr marL="0" indent="0">
              <a:buNone/>
            </a:pPr>
            <a:r>
              <a:rPr lang="en-US" sz="2800" dirty="0"/>
              <a:t>and my thoughts than your thoughts.</a:t>
            </a:r>
          </a:p>
        </p:txBody>
      </p:sp>
    </p:spTree>
    <p:extLst>
      <p:ext uri="{BB962C8B-B14F-4D97-AF65-F5344CB8AC3E}">
        <p14:creationId xmlns:p14="http://schemas.microsoft.com/office/powerpoint/2010/main" val="1213579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D8EEC5-2902-D549-8D47-CBF369308635}"/>
              </a:ext>
            </a:extLst>
          </p:cNvPr>
          <p:cNvSpPr>
            <a:spLocks noGrp="1"/>
          </p:cNvSpPr>
          <p:nvPr>
            <p:ph/>
          </p:nvPr>
        </p:nvSpPr>
        <p:spPr>
          <a:xfrm>
            <a:off x="685800" y="609600"/>
            <a:ext cx="7772400" cy="1143000"/>
          </a:xfrm>
        </p:spPr>
        <p:txBody>
          <a:bodyPr/>
          <a:lstStyle/>
          <a:p>
            <a:pPr marL="0" indent="0" algn="ctr">
              <a:buNone/>
            </a:pPr>
            <a:r>
              <a:rPr lang="en-US" dirty="0"/>
              <a:t>We Can Sin: Even If We Were </a:t>
            </a:r>
            <a:br>
              <a:rPr lang="en-US" dirty="0"/>
            </a:br>
            <a:r>
              <a:rPr lang="en-US" dirty="0"/>
              <a:t>Trying To Do Good</a:t>
            </a:r>
          </a:p>
        </p:txBody>
      </p:sp>
      <p:sp>
        <p:nvSpPr>
          <p:cNvPr id="3" name="TextBox 2">
            <a:extLst>
              <a:ext uri="{FF2B5EF4-FFF2-40B4-BE49-F238E27FC236}">
                <a16:creationId xmlns:a16="http://schemas.microsoft.com/office/drawing/2014/main" id="{FE313BD3-A096-914B-9C9B-2EE49D29ABB8}"/>
              </a:ext>
            </a:extLst>
          </p:cNvPr>
          <p:cNvSpPr txBox="1"/>
          <p:nvPr/>
        </p:nvSpPr>
        <p:spPr>
          <a:xfrm>
            <a:off x="990600" y="1752600"/>
            <a:ext cx="7010400" cy="4893647"/>
          </a:xfrm>
          <a:prstGeom prst="rect">
            <a:avLst/>
          </a:prstGeom>
          <a:noFill/>
        </p:spPr>
        <p:txBody>
          <a:bodyPr wrap="square" rtlCol="0">
            <a:spAutoFit/>
          </a:bodyPr>
          <a:lstStyle/>
          <a:p>
            <a:pPr lvl="0"/>
            <a:r>
              <a:rPr lang="en-US" dirty="0"/>
              <a:t> David sinned trying to bring the ark home.</a:t>
            </a:r>
          </a:p>
          <a:p>
            <a:pPr lvl="0"/>
            <a:r>
              <a:rPr lang="en-US" dirty="0"/>
              <a:t>Uzzah paid the penalty for this sin (2 Samuel 6:1-7).</a:t>
            </a:r>
          </a:p>
          <a:p>
            <a:pPr lvl="0"/>
            <a:r>
              <a:rPr lang="en-US" dirty="0"/>
              <a:t>Does the end justify the means?  </a:t>
            </a:r>
          </a:p>
          <a:p>
            <a:pPr lvl="0"/>
            <a:r>
              <a:rPr lang="en-US" dirty="0"/>
              <a:t>A lot of people think so, but does it make it right?</a:t>
            </a:r>
          </a:p>
          <a:p>
            <a:pPr lvl="0"/>
            <a:r>
              <a:rPr lang="en-US" dirty="0"/>
              <a:t>Truth can be hurtful—Truth can turn people off if handled wrongly.</a:t>
            </a:r>
          </a:p>
          <a:p>
            <a:pPr lvl="0"/>
            <a:r>
              <a:rPr lang="en-US" dirty="0"/>
              <a:t>Need for wisdom.  James 1:5 “But if any of you lacks wisdom, let him ask of God, who gives to all men generously and without reproach, and it will be given to him”.</a:t>
            </a:r>
          </a:p>
          <a:p>
            <a:pPr lvl="0"/>
            <a:r>
              <a:rPr lang="en-US" dirty="0"/>
              <a:t>Ephesians 4:15 “but speaking the truth in love, we are to grow up in all aspects into Him, who is the head, even Christ,.”</a:t>
            </a:r>
          </a:p>
        </p:txBody>
      </p:sp>
    </p:spTree>
    <p:extLst>
      <p:ext uri="{BB962C8B-B14F-4D97-AF65-F5344CB8AC3E}">
        <p14:creationId xmlns:p14="http://schemas.microsoft.com/office/powerpoint/2010/main" val="1904759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27CB5-9450-724A-92EC-40465EE6850C}"/>
              </a:ext>
            </a:extLst>
          </p:cNvPr>
          <p:cNvSpPr>
            <a:spLocks noGrp="1"/>
          </p:cNvSpPr>
          <p:nvPr>
            <p:ph/>
          </p:nvPr>
        </p:nvSpPr>
        <p:spPr>
          <a:xfrm>
            <a:off x="685800" y="609600"/>
            <a:ext cx="7772400" cy="1524000"/>
          </a:xfrm>
        </p:spPr>
        <p:txBody>
          <a:bodyPr/>
          <a:lstStyle/>
          <a:p>
            <a:pPr marL="0" indent="0" algn="ctr">
              <a:buNone/>
            </a:pPr>
            <a:r>
              <a:rPr lang="en-US" dirty="0"/>
              <a:t>We Can Sin:</a:t>
            </a:r>
            <a:br>
              <a:rPr lang="en-US" dirty="0"/>
            </a:br>
            <a:r>
              <a:rPr lang="en-US" dirty="0"/>
              <a:t>Even If Someone Else Influenced Us</a:t>
            </a:r>
          </a:p>
        </p:txBody>
      </p:sp>
      <p:sp>
        <p:nvSpPr>
          <p:cNvPr id="3" name="TextBox 2">
            <a:extLst>
              <a:ext uri="{FF2B5EF4-FFF2-40B4-BE49-F238E27FC236}">
                <a16:creationId xmlns:a16="http://schemas.microsoft.com/office/drawing/2014/main" id="{D7796C04-A093-2F47-86F8-66A4BF46C318}"/>
              </a:ext>
            </a:extLst>
          </p:cNvPr>
          <p:cNvSpPr txBox="1"/>
          <p:nvPr/>
        </p:nvSpPr>
        <p:spPr>
          <a:xfrm>
            <a:off x="1322614" y="1905000"/>
            <a:ext cx="6498771" cy="4154984"/>
          </a:xfrm>
          <a:prstGeom prst="rect">
            <a:avLst/>
          </a:prstGeom>
          <a:noFill/>
        </p:spPr>
        <p:txBody>
          <a:bodyPr wrap="square" rtlCol="0">
            <a:spAutoFit/>
          </a:bodyPr>
          <a:lstStyle/>
          <a:p>
            <a:pPr lvl="0"/>
            <a:r>
              <a:rPr lang="en-US" dirty="0"/>
              <a:t>Genesis 3:12,13 “And the man said, ‘the woman whom Thou </a:t>
            </a:r>
            <a:r>
              <a:rPr lang="en-US" dirty="0" err="1"/>
              <a:t>gavest</a:t>
            </a:r>
            <a:r>
              <a:rPr lang="en-US" dirty="0"/>
              <a:t> to be with me, she gave me from the tree, and I ate’. Then the LORD God said to the woman, “What is this you have done?” And the woman said, ‘the serpent deceived me and I ate”.</a:t>
            </a:r>
          </a:p>
          <a:p>
            <a:pPr lvl="0"/>
            <a:r>
              <a:rPr lang="en-US" dirty="0"/>
              <a:t>The blind leaders Matthew 15:14 “Leave them! They are blind guides.  If someone who is blind leads another who is blind, both will fall into a pit”. </a:t>
            </a:r>
          </a:p>
          <a:p>
            <a:pPr lvl="0"/>
            <a:r>
              <a:rPr lang="en-US" dirty="0"/>
              <a:t>Teachers of error—error will still cause a soul to be lost no matter how sincere they are.</a:t>
            </a:r>
          </a:p>
        </p:txBody>
      </p:sp>
    </p:spTree>
    <p:extLst>
      <p:ext uri="{BB962C8B-B14F-4D97-AF65-F5344CB8AC3E}">
        <p14:creationId xmlns:p14="http://schemas.microsoft.com/office/powerpoint/2010/main" val="944262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F7B554-98CC-CD41-9682-6BE662F74CD7}"/>
              </a:ext>
            </a:extLst>
          </p:cNvPr>
          <p:cNvSpPr>
            <a:spLocks noGrp="1"/>
          </p:cNvSpPr>
          <p:nvPr>
            <p:ph/>
          </p:nvPr>
        </p:nvSpPr>
        <p:spPr>
          <a:xfrm>
            <a:off x="685800" y="609600"/>
            <a:ext cx="7772400" cy="1219200"/>
          </a:xfrm>
        </p:spPr>
        <p:txBody>
          <a:bodyPr/>
          <a:lstStyle/>
          <a:p>
            <a:pPr marL="0" indent="0" algn="ctr">
              <a:buNone/>
            </a:pPr>
            <a:r>
              <a:rPr lang="en-US" dirty="0"/>
              <a:t>We Can Sin:</a:t>
            </a:r>
            <a:br>
              <a:rPr lang="en-US" dirty="0"/>
            </a:br>
            <a:r>
              <a:rPr lang="en-US" dirty="0"/>
              <a:t>Even If It Is Legal</a:t>
            </a:r>
          </a:p>
        </p:txBody>
      </p:sp>
      <p:sp>
        <p:nvSpPr>
          <p:cNvPr id="3" name="TextBox 2">
            <a:extLst>
              <a:ext uri="{FF2B5EF4-FFF2-40B4-BE49-F238E27FC236}">
                <a16:creationId xmlns:a16="http://schemas.microsoft.com/office/drawing/2014/main" id="{01B95D42-23EF-754A-9822-CBD9E418C156}"/>
              </a:ext>
            </a:extLst>
          </p:cNvPr>
          <p:cNvSpPr txBox="1"/>
          <p:nvPr/>
        </p:nvSpPr>
        <p:spPr>
          <a:xfrm>
            <a:off x="914400" y="1676400"/>
            <a:ext cx="7696200" cy="4031873"/>
          </a:xfrm>
          <a:prstGeom prst="rect">
            <a:avLst/>
          </a:prstGeom>
          <a:noFill/>
        </p:spPr>
        <p:txBody>
          <a:bodyPr wrap="square" rtlCol="0">
            <a:spAutoFit/>
          </a:bodyPr>
          <a:lstStyle/>
          <a:p>
            <a:pPr lvl="0"/>
            <a:r>
              <a:rPr lang="en-US" sz="3200" dirty="0"/>
              <a:t>Acts 5:29 “But Peter and the apostles answered and said, ‘we must obey God rather than men’”. </a:t>
            </a:r>
          </a:p>
          <a:p>
            <a:pPr lvl="0"/>
            <a:r>
              <a:rPr lang="en-US" sz="3200" dirty="0"/>
              <a:t>Divorce for any cause: Matthew 5:32: 19:9</a:t>
            </a:r>
          </a:p>
          <a:p>
            <a:pPr lvl="0"/>
            <a:r>
              <a:rPr lang="en-US" sz="3200" dirty="0"/>
              <a:t>Drinking Alcohol, Drugs, Legal Drugs, Marijuana</a:t>
            </a:r>
          </a:p>
          <a:p>
            <a:pPr lvl="0"/>
            <a:r>
              <a:rPr lang="en-US" sz="3200" dirty="0"/>
              <a:t>Lawsuits against brethren.</a:t>
            </a:r>
          </a:p>
          <a:p>
            <a:pPr lvl="0"/>
            <a:r>
              <a:rPr lang="en-US" sz="3200" dirty="0" err="1"/>
              <a:t>Etc</a:t>
            </a:r>
            <a:endParaRPr lang="en-US" sz="3200" dirty="0"/>
          </a:p>
        </p:txBody>
      </p:sp>
    </p:spTree>
    <p:extLst>
      <p:ext uri="{BB962C8B-B14F-4D97-AF65-F5344CB8AC3E}">
        <p14:creationId xmlns:p14="http://schemas.microsoft.com/office/powerpoint/2010/main" val="3437950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149A3E-4844-5D4E-98F7-51A3973D8DB0}"/>
              </a:ext>
            </a:extLst>
          </p:cNvPr>
          <p:cNvSpPr>
            <a:spLocks noGrp="1"/>
          </p:cNvSpPr>
          <p:nvPr>
            <p:ph/>
          </p:nvPr>
        </p:nvSpPr>
        <p:spPr>
          <a:xfrm>
            <a:off x="685800" y="609600"/>
            <a:ext cx="7772400" cy="1295400"/>
          </a:xfrm>
        </p:spPr>
        <p:txBody>
          <a:bodyPr/>
          <a:lstStyle/>
          <a:p>
            <a:pPr marL="0" indent="0" algn="ctr">
              <a:buNone/>
            </a:pPr>
            <a:r>
              <a:rPr lang="en-US" dirty="0"/>
              <a:t>We Can Sin:</a:t>
            </a:r>
            <a:br>
              <a:rPr lang="en-US" dirty="0"/>
            </a:br>
            <a:r>
              <a:rPr lang="en-US" dirty="0"/>
              <a:t>Even If Everyone Else Does It</a:t>
            </a:r>
          </a:p>
        </p:txBody>
      </p:sp>
      <p:sp>
        <p:nvSpPr>
          <p:cNvPr id="3" name="TextBox 2">
            <a:extLst>
              <a:ext uri="{FF2B5EF4-FFF2-40B4-BE49-F238E27FC236}">
                <a16:creationId xmlns:a16="http://schemas.microsoft.com/office/drawing/2014/main" id="{0CF61DCE-7414-454D-A27B-90670EDFD7E5}"/>
              </a:ext>
            </a:extLst>
          </p:cNvPr>
          <p:cNvSpPr txBox="1"/>
          <p:nvPr/>
        </p:nvSpPr>
        <p:spPr>
          <a:xfrm>
            <a:off x="533400" y="1981201"/>
            <a:ext cx="8077200" cy="1938992"/>
          </a:xfrm>
          <a:prstGeom prst="rect">
            <a:avLst/>
          </a:prstGeom>
          <a:noFill/>
        </p:spPr>
        <p:txBody>
          <a:bodyPr wrap="square" rtlCol="0">
            <a:spAutoFit/>
          </a:bodyPr>
          <a:lstStyle/>
          <a:p>
            <a:r>
              <a:rPr lang="en-US" dirty="0"/>
              <a:t>Remember what Mama said when you used this argument?</a:t>
            </a:r>
          </a:p>
          <a:p>
            <a:endParaRPr lang="en-US" dirty="0"/>
          </a:p>
          <a:p>
            <a:r>
              <a:rPr lang="en-US" dirty="0"/>
              <a:t>Matthew 7:13: “Enter by the narrow gate; for the gate is wide, and the way is broad that leads to destruction, and many are those who enter by it”.</a:t>
            </a:r>
          </a:p>
        </p:txBody>
      </p:sp>
    </p:spTree>
    <p:extLst>
      <p:ext uri="{BB962C8B-B14F-4D97-AF65-F5344CB8AC3E}">
        <p14:creationId xmlns:p14="http://schemas.microsoft.com/office/powerpoint/2010/main" val="414103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15A3EB-5AAD-5F4A-BCF1-C2AED230D75B}"/>
              </a:ext>
            </a:extLst>
          </p:cNvPr>
          <p:cNvSpPr>
            <a:spLocks noGrp="1"/>
          </p:cNvSpPr>
          <p:nvPr>
            <p:ph/>
          </p:nvPr>
        </p:nvSpPr>
        <p:spPr>
          <a:xfrm>
            <a:off x="685800" y="609600"/>
            <a:ext cx="7772400" cy="685800"/>
          </a:xfrm>
        </p:spPr>
        <p:txBody>
          <a:bodyPr/>
          <a:lstStyle/>
          <a:p>
            <a:pPr marL="0" indent="0" algn="ctr">
              <a:buNone/>
            </a:pPr>
            <a:r>
              <a:rPr lang="en-US" dirty="0"/>
              <a:t>Conclusion</a:t>
            </a:r>
          </a:p>
        </p:txBody>
      </p:sp>
      <p:sp>
        <p:nvSpPr>
          <p:cNvPr id="3" name="TextBox 2">
            <a:extLst>
              <a:ext uri="{FF2B5EF4-FFF2-40B4-BE49-F238E27FC236}">
                <a16:creationId xmlns:a16="http://schemas.microsoft.com/office/drawing/2014/main" id="{51ECAC5F-3D2B-8740-8121-F3BB2BD864F9}"/>
              </a:ext>
            </a:extLst>
          </p:cNvPr>
          <p:cNvSpPr txBox="1"/>
          <p:nvPr/>
        </p:nvSpPr>
        <p:spPr>
          <a:xfrm>
            <a:off x="1143000" y="1295400"/>
            <a:ext cx="7086600" cy="4524315"/>
          </a:xfrm>
          <a:prstGeom prst="rect">
            <a:avLst/>
          </a:prstGeom>
          <a:noFill/>
        </p:spPr>
        <p:txBody>
          <a:bodyPr wrap="square" rtlCol="0">
            <a:spAutoFit/>
          </a:bodyPr>
          <a:lstStyle/>
          <a:p>
            <a:r>
              <a:rPr lang="en-US" dirty="0"/>
              <a:t>So many reasons offered for participating in sin still does not make it right.</a:t>
            </a:r>
          </a:p>
          <a:p>
            <a:r>
              <a:rPr lang="en-US" dirty="0"/>
              <a:t>God will judge us.</a:t>
            </a:r>
          </a:p>
          <a:p>
            <a:r>
              <a:rPr lang="en-US" dirty="0"/>
              <a:t>Many passages that warn us about the consequence of sin, especially if it is not repented, turned away from, and acknowledged in confession.</a:t>
            </a:r>
          </a:p>
          <a:p>
            <a:r>
              <a:rPr lang="en-US" dirty="0"/>
              <a:t>A total effort is necessary on our part of overcome sin.</a:t>
            </a:r>
          </a:p>
          <a:p>
            <a:r>
              <a:rPr lang="en-US" dirty="0"/>
              <a:t>Revelation 2:7 He that hath an ear, let him hear what the Spirit </a:t>
            </a:r>
            <a:r>
              <a:rPr lang="en-US" dirty="0" err="1"/>
              <a:t>saith</a:t>
            </a:r>
            <a:r>
              <a:rPr lang="en-US" dirty="0"/>
              <a:t> unto the churches; To him that </a:t>
            </a:r>
            <a:r>
              <a:rPr lang="en-US" dirty="0" err="1"/>
              <a:t>overcometh</a:t>
            </a:r>
            <a:r>
              <a:rPr lang="en-US" dirty="0"/>
              <a:t> will I give to eat of the tree of life, which is in the midst of the paradise of God.</a:t>
            </a:r>
          </a:p>
          <a:p>
            <a:r>
              <a:rPr lang="en-US" dirty="0"/>
              <a:t>Why not remove the sin from YOUR life?</a:t>
            </a:r>
          </a:p>
        </p:txBody>
      </p:sp>
    </p:spTree>
    <p:extLst>
      <p:ext uri="{BB962C8B-B14F-4D97-AF65-F5344CB8AC3E}">
        <p14:creationId xmlns:p14="http://schemas.microsoft.com/office/powerpoint/2010/main" val="2919739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7E042E71-9452-5C4A-A7D4-17D56846A5FA}"/>
              </a:ext>
            </a:extLst>
          </p:cNvPr>
          <p:cNvSpPr>
            <a:spLocks noGrp="1" noChangeArrowheads="1"/>
          </p:cNvSpPr>
          <p:nvPr>
            <p:ph type="ctrTitle"/>
          </p:nvPr>
        </p:nvSpPr>
        <p:spPr>
          <a:xfrm>
            <a:off x="762000" y="0"/>
            <a:ext cx="7772400" cy="609600"/>
          </a:xfrm>
        </p:spPr>
        <p:txBody>
          <a:bodyPr/>
          <a:lstStyle/>
          <a:p>
            <a:pPr eaLnBrk="1" hangingPunct="1">
              <a:defRPr/>
            </a:pPr>
            <a:r>
              <a:rPr lang="en-US" altLang="en-US" sz="3600" dirty="0"/>
              <a:t>What you must do to be saved</a:t>
            </a:r>
          </a:p>
        </p:txBody>
      </p:sp>
      <p:sp>
        <p:nvSpPr>
          <p:cNvPr id="4" name="TextBox 3">
            <a:extLst>
              <a:ext uri="{FF2B5EF4-FFF2-40B4-BE49-F238E27FC236}">
                <a16:creationId xmlns:a16="http://schemas.microsoft.com/office/drawing/2014/main" id="{2961D8C7-9622-5B40-B153-B0CA7CB1D687}"/>
              </a:ext>
            </a:extLst>
          </p:cNvPr>
          <p:cNvSpPr txBox="1"/>
          <p:nvPr/>
        </p:nvSpPr>
        <p:spPr>
          <a:xfrm>
            <a:off x="304801" y="1219200"/>
            <a:ext cx="8534400" cy="3046988"/>
          </a:xfrm>
          <a:prstGeom prst="rect">
            <a:avLst/>
          </a:prstGeom>
          <a:noFill/>
        </p:spPr>
        <p:txBody>
          <a:bodyPr wrap="square" rtlCol="0">
            <a:spAutoFit/>
          </a:bodyPr>
          <a:lstStyle/>
          <a:p>
            <a:pPr>
              <a:defRPr/>
            </a:pPr>
            <a:r>
              <a:rPr lang="en-US" altLang="en-US" sz="1600" b="1" dirty="0"/>
              <a:t>Preaching    Believed         Repented        Confessed         Baptized</a:t>
            </a:r>
          </a:p>
          <a:p>
            <a:pPr>
              <a:defRPr/>
            </a:pPr>
            <a:endParaRPr lang="en-US" altLang="en-US" sz="1600" b="1" dirty="0"/>
          </a:p>
          <a:p>
            <a:pPr>
              <a:defRPr/>
            </a:pPr>
            <a:r>
              <a:rPr lang="en-US" altLang="en-US" sz="1600" b="1" dirty="0"/>
              <a:t>Pentecost      Believed, 2: 36       Repented, 2: 38                                  Baptized, 2: 38</a:t>
            </a:r>
          </a:p>
          <a:p>
            <a:pPr>
              <a:defRPr/>
            </a:pPr>
            <a:r>
              <a:rPr lang="en-US" altLang="en-US" sz="1600" b="1" dirty="0"/>
              <a:t>Samaria         Believed, 8: 12                                                                    Baptized, 8: 12</a:t>
            </a:r>
          </a:p>
          <a:p>
            <a:pPr>
              <a:defRPr/>
            </a:pPr>
            <a:r>
              <a:rPr lang="en-US" altLang="en-US" sz="1600" b="1" dirty="0"/>
              <a:t>Eunuch          Believed, 8: 37                                    Confessed, 8: 37   Baptized, 8: 38</a:t>
            </a:r>
          </a:p>
          <a:p>
            <a:pPr>
              <a:defRPr/>
            </a:pPr>
            <a:r>
              <a:rPr lang="en-US" altLang="en-US" sz="1600" b="1" dirty="0"/>
              <a:t>Saul                                                                                                            Baptized, 22: 16</a:t>
            </a:r>
          </a:p>
          <a:p>
            <a:pPr>
              <a:defRPr/>
            </a:pPr>
            <a:r>
              <a:rPr lang="en-US" altLang="en-US" sz="1600" b="1" dirty="0"/>
              <a:t>Cornelius      Believed, 10: 43                                                                  Baptized, 10: 48</a:t>
            </a:r>
          </a:p>
          <a:p>
            <a:pPr>
              <a:defRPr/>
            </a:pPr>
            <a:r>
              <a:rPr lang="en-US" altLang="en-US" sz="1600" b="1" dirty="0"/>
              <a:t>Jailer             Believed, 16: 31     Repented, 16: 33                                 Baptized, 16: 33</a:t>
            </a:r>
          </a:p>
          <a:p>
            <a:pPr>
              <a:defRPr/>
            </a:pPr>
            <a:r>
              <a:rPr lang="en-US" altLang="en-US" sz="1600" b="1" dirty="0"/>
              <a:t>Lydia             Believed, 16: 14                                                                  Baptized, 16:15</a:t>
            </a:r>
          </a:p>
          <a:p>
            <a:pPr>
              <a:defRPr/>
            </a:pPr>
            <a:endParaRPr lang="en-US" altLang="en-US" sz="1600" b="1" dirty="0"/>
          </a:p>
          <a:p>
            <a:pPr>
              <a:defRPr/>
            </a:pPr>
            <a:r>
              <a:rPr lang="en-US" altLang="en-US" sz="1600" b="1" dirty="0"/>
              <a:t>Preaching            Faith                   Repentance            Confession              Baptism</a:t>
            </a:r>
          </a:p>
          <a:p>
            <a:pPr>
              <a:defRPr/>
            </a:pPr>
            <a:r>
              <a:rPr lang="en-US" altLang="en-US" sz="1600" b="1" dirty="0"/>
              <a:t>Rom. 1: 16      Rom. 10: 17             Acts 17: 31            Rom. 10: 9, 10          Gal. 3: 27</a:t>
            </a:r>
          </a:p>
        </p:txBody>
      </p:sp>
    </p:spTree>
    <p:extLst>
      <p:ext uri="{BB962C8B-B14F-4D97-AF65-F5344CB8AC3E}">
        <p14:creationId xmlns:p14="http://schemas.microsoft.com/office/powerpoint/2010/main" val="1729045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85FE6-7BD1-FD46-85E0-A8308643CA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9BDD71-69D7-4A47-AF19-3D062C83545E}"/>
              </a:ext>
            </a:extLst>
          </p:cNvPr>
          <p:cNvSpPr>
            <a:spLocks noGrp="1"/>
          </p:cNvSpPr>
          <p:nvPr>
            <p:ph idx="1"/>
          </p:nvPr>
        </p:nvSpPr>
        <p:spPr>
          <a:xfrm>
            <a:off x="228600" y="1869271"/>
            <a:ext cx="8229600" cy="4498975"/>
          </a:xfrm>
        </p:spPr>
        <p:txBody>
          <a:bodyPr/>
          <a:lstStyle/>
          <a:p>
            <a:pPr marL="0" indent="0">
              <a:buNone/>
            </a:pPr>
            <a:endParaRPr lang="en-US" dirty="0"/>
          </a:p>
        </p:txBody>
      </p:sp>
      <p:sp>
        <p:nvSpPr>
          <p:cNvPr id="4" name="Rectangle 3">
            <a:extLst>
              <a:ext uri="{FF2B5EF4-FFF2-40B4-BE49-F238E27FC236}">
                <a16:creationId xmlns:a16="http://schemas.microsoft.com/office/drawing/2014/main" id="{8C6E241D-E61C-1149-A4F9-79FC560C1512}"/>
              </a:ext>
            </a:extLst>
          </p:cNvPr>
          <p:cNvSpPr/>
          <p:nvPr/>
        </p:nvSpPr>
        <p:spPr>
          <a:xfrm>
            <a:off x="381000" y="2133599"/>
            <a:ext cx="8382000" cy="2862322"/>
          </a:xfrm>
          <a:prstGeom prst="rect">
            <a:avLst/>
          </a:prstGeom>
        </p:spPr>
        <p:txBody>
          <a:bodyPr wrap="square">
            <a:spAutoFit/>
          </a:bodyPr>
          <a:lstStyle/>
          <a:p>
            <a:r>
              <a:rPr lang="en-US" sz="3600" dirty="0"/>
              <a:t>God hates sin.</a:t>
            </a:r>
          </a:p>
          <a:p>
            <a:r>
              <a:rPr lang="en-US" sz="3600" dirty="0"/>
              <a:t>God takes note of those who sin.</a:t>
            </a:r>
          </a:p>
          <a:p>
            <a:r>
              <a:rPr lang="en-US" sz="3600" dirty="0"/>
              <a:t>God will judge those who are in sin when they die.</a:t>
            </a:r>
          </a:p>
          <a:p>
            <a:r>
              <a:rPr lang="en-US" sz="3600" dirty="0"/>
              <a:t>God will punish those in sin when they die.</a:t>
            </a:r>
          </a:p>
        </p:txBody>
      </p:sp>
    </p:spTree>
    <p:extLst>
      <p:ext uri="{BB962C8B-B14F-4D97-AF65-F5344CB8AC3E}">
        <p14:creationId xmlns:p14="http://schemas.microsoft.com/office/powerpoint/2010/main" val="90063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A1AC9-C96E-D940-8E8E-EC945958B0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C318DA-E098-5C48-8AFE-E15B87E62E2B}"/>
              </a:ext>
            </a:extLst>
          </p:cNvPr>
          <p:cNvSpPr>
            <a:spLocks noGrp="1"/>
          </p:cNvSpPr>
          <p:nvPr>
            <p:ph idx="1"/>
          </p:nvPr>
        </p:nvSpPr>
        <p:spPr/>
        <p:txBody>
          <a:bodyPr/>
          <a:lstStyle/>
          <a:p>
            <a:pPr marL="0" indent="0">
              <a:buNone/>
            </a:pPr>
            <a:r>
              <a:rPr lang="en-US" dirty="0"/>
              <a:t>The word “Sin” comes from the Greek word </a:t>
            </a:r>
          </a:p>
          <a:p>
            <a:pPr marL="0" indent="0" algn="ctr">
              <a:buNone/>
            </a:pPr>
            <a:r>
              <a:rPr lang="en-US" sz="6000" dirty="0"/>
              <a:t>Hamartia</a:t>
            </a:r>
          </a:p>
          <a:p>
            <a:pPr marL="0" indent="0">
              <a:buNone/>
            </a:pPr>
            <a:endParaRPr lang="en-US" dirty="0"/>
          </a:p>
          <a:p>
            <a:pPr marL="0" indent="0">
              <a:buNone/>
            </a:pPr>
            <a:r>
              <a:rPr lang="en-US" dirty="0"/>
              <a:t>           that means “to miss the mark”.  </a:t>
            </a:r>
          </a:p>
          <a:p>
            <a:pPr marL="0" indent="0" algn="ctr">
              <a:buNone/>
            </a:pPr>
            <a:r>
              <a:rPr lang="en-US" dirty="0" err="1"/>
              <a:t>Strongs</a:t>
            </a:r>
            <a:r>
              <a:rPr lang="en-US" dirty="0"/>
              <a:t> G266</a:t>
            </a:r>
          </a:p>
        </p:txBody>
      </p:sp>
    </p:spTree>
    <p:extLst>
      <p:ext uri="{BB962C8B-B14F-4D97-AF65-F5344CB8AC3E}">
        <p14:creationId xmlns:p14="http://schemas.microsoft.com/office/powerpoint/2010/main" val="846370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9E758-358D-614F-B5DD-689142F787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12CA6E-66A7-974B-A635-073A2F7A710D}"/>
              </a:ext>
            </a:extLst>
          </p:cNvPr>
          <p:cNvSpPr>
            <a:spLocks noGrp="1"/>
          </p:cNvSpPr>
          <p:nvPr>
            <p:ph idx="1"/>
          </p:nvPr>
        </p:nvSpPr>
        <p:spPr/>
        <p:txBody>
          <a:bodyPr/>
          <a:lstStyle/>
          <a:p>
            <a:pPr marL="0" indent="0" algn="ctr">
              <a:buNone/>
            </a:pPr>
            <a:r>
              <a:rPr lang="en-US" sz="7200" dirty="0"/>
              <a:t>Sin is Inexcusable</a:t>
            </a:r>
          </a:p>
        </p:txBody>
      </p:sp>
    </p:spTree>
    <p:extLst>
      <p:ext uri="{BB962C8B-B14F-4D97-AF65-F5344CB8AC3E}">
        <p14:creationId xmlns:p14="http://schemas.microsoft.com/office/powerpoint/2010/main" val="161982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94CBD-C6B1-A64D-9F27-049027CFC9C4}"/>
              </a:ext>
            </a:extLst>
          </p:cNvPr>
          <p:cNvSpPr>
            <a:spLocks noGrp="1"/>
          </p:cNvSpPr>
          <p:nvPr>
            <p:ph type="title"/>
          </p:nvPr>
        </p:nvSpPr>
        <p:spPr/>
        <p:txBody>
          <a:bodyPr/>
          <a:lstStyle/>
          <a:p>
            <a:r>
              <a:rPr lang="en-US" dirty="0"/>
              <a:t>Roman 2:1-4</a:t>
            </a:r>
          </a:p>
        </p:txBody>
      </p:sp>
      <p:sp>
        <p:nvSpPr>
          <p:cNvPr id="4" name="Rectangle 3">
            <a:extLst>
              <a:ext uri="{FF2B5EF4-FFF2-40B4-BE49-F238E27FC236}">
                <a16:creationId xmlns:a16="http://schemas.microsoft.com/office/drawing/2014/main" id="{4768E894-613A-A749-BCC1-0D1019E567B8}"/>
              </a:ext>
            </a:extLst>
          </p:cNvPr>
          <p:cNvSpPr/>
          <p:nvPr/>
        </p:nvSpPr>
        <p:spPr>
          <a:xfrm>
            <a:off x="468086" y="1384981"/>
            <a:ext cx="8382000" cy="4524315"/>
          </a:xfrm>
          <a:prstGeom prst="rect">
            <a:avLst/>
          </a:prstGeom>
        </p:spPr>
        <p:txBody>
          <a:bodyPr wrap="square">
            <a:spAutoFit/>
          </a:bodyPr>
          <a:lstStyle/>
          <a:p>
            <a:r>
              <a:rPr lang="en-US" sz="3200" dirty="0"/>
              <a:t>Therefore thou art inexcusable, O man, whosoever thou art that </a:t>
            </a:r>
            <a:r>
              <a:rPr lang="en-US" sz="3200" dirty="0" err="1"/>
              <a:t>judgest</a:t>
            </a:r>
            <a:r>
              <a:rPr lang="en-US" sz="3200" dirty="0"/>
              <a:t>: for wherein thou </a:t>
            </a:r>
            <a:r>
              <a:rPr lang="en-US" sz="3200" dirty="0" err="1"/>
              <a:t>judgest</a:t>
            </a:r>
            <a:r>
              <a:rPr lang="en-US" sz="3200" dirty="0"/>
              <a:t> another, thou </a:t>
            </a:r>
            <a:r>
              <a:rPr lang="en-US" sz="3200" dirty="0" err="1"/>
              <a:t>condemnest</a:t>
            </a:r>
            <a:r>
              <a:rPr lang="en-US" sz="3200" dirty="0"/>
              <a:t> thyself; for thou that </a:t>
            </a:r>
            <a:r>
              <a:rPr lang="en-US" sz="3200" dirty="0" err="1"/>
              <a:t>judgest</a:t>
            </a:r>
            <a:r>
              <a:rPr lang="en-US" sz="3200" dirty="0"/>
              <a:t> </a:t>
            </a:r>
            <a:r>
              <a:rPr lang="en-US" sz="3200" dirty="0" err="1"/>
              <a:t>doest</a:t>
            </a:r>
            <a:r>
              <a:rPr lang="en-US" sz="3200" dirty="0"/>
              <a:t> the same things. But we are sure that the judgment of God is according to truth against them which commit such things. And </a:t>
            </a:r>
            <a:r>
              <a:rPr lang="en-US" sz="3200" dirty="0" err="1"/>
              <a:t>thinkest</a:t>
            </a:r>
            <a:r>
              <a:rPr lang="en-US" sz="3200" dirty="0"/>
              <a:t> thou this, O man, that </a:t>
            </a:r>
            <a:r>
              <a:rPr lang="en-US" sz="3200" dirty="0" err="1"/>
              <a:t>judgest</a:t>
            </a:r>
            <a:r>
              <a:rPr lang="en-US" sz="3200" dirty="0"/>
              <a:t> them which do such things, and </a:t>
            </a:r>
            <a:r>
              <a:rPr lang="en-US" sz="3200" dirty="0" err="1"/>
              <a:t>doest</a:t>
            </a:r>
            <a:r>
              <a:rPr lang="en-US" sz="3200" dirty="0"/>
              <a:t> the same, that thou shalt escape the judgment of God?</a:t>
            </a:r>
          </a:p>
        </p:txBody>
      </p:sp>
    </p:spTree>
    <p:extLst>
      <p:ext uri="{BB962C8B-B14F-4D97-AF65-F5344CB8AC3E}">
        <p14:creationId xmlns:p14="http://schemas.microsoft.com/office/powerpoint/2010/main" val="251553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E0635-08CB-E049-922C-4C1446159D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AD0EA1-D4FC-EC4F-950E-CE5D913E5396}"/>
              </a:ext>
            </a:extLst>
          </p:cNvPr>
          <p:cNvSpPr>
            <a:spLocks noGrp="1"/>
          </p:cNvSpPr>
          <p:nvPr>
            <p:ph idx="1"/>
          </p:nvPr>
        </p:nvSpPr>
        <p:spPr>
          <a:xfrm>
            <a:off x="468086" y="1676400"/>
            <a:ext cx="8229600" cy="1905000"/>
          </a:xfrm>
        </p:spPr>
        <p:txBody>
          <a:bodyPr/>
          <a:lstStyle/>
          <a:p>
            <a:pPr marL="0" indent="0" algn="ctr">
              <a:buNone/>
            </a:pPr>
            <a:r>
              <a:rPr lang="en-US" sz="7200" dirty="0"/>
              <a:t>What is Sin ?</a:t>
            </a:r>
          </a:p>
        </p:txBody>
      </p:sp>
    </p:spTree>
    <p:extLst>
      <p:ext uri="{BB962C8B-B14F-4D97-AF65-F5344CB8AC3E}">
        <p14:creationId xmlns:p14="http://schemas.microsoft.com/office/powerpoint/2010/main" val="2926760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E5D92-2ED0-9C43-BEB2-C14A4EFC9FC3}"/>
              </a:ext>
            </a:extLst>
          </p:cNvPr>
          <p:cNvSpPr>
            <a:spLocks noGrp="1"/>
          </p:cNvSpPr>
          <p:nvPr>
            <p:ph type="title"/>
          </p:nvPr>
        </p:nvSpPr>
        <p:spPr/>
        <p:txBody>
          <a:bodyPr/>
          <a:lstStyle/>
          <a:p>
            <a:r>
              <a:rPr lang="en-US" dirty="0"/>
              <a:t>James 2:10</a:t>
            </a:r>
          </a:p>
        </p:txBody>
      </p:sp>
      <p:sp>
        <p:nvSpPr>
          <p:cNvPr id="4" name="Rectangle 3">
            <a:extLst>
              <a:ext uri="{FF2B5EF4-FFF2-40B4-BE49-F238E27FC236}">
                <a16:creationId xmlns:a16="http://schemas.microsoft.com/office/drawing/2014/main" id="{84B069F7-174F-984B-A545-04935AD3537B}"/>
              </a:ext>
            </a:extLst>
          </p:cNvPr>
          <p:cNvSpPr/>
          <p:nvPr/>
        </p:nvSpPr>
        <p:spPr>
          <a:xfrm>
            <a:off x="-76200" y="2563133"/>
            <a:ext cx="9220200" cy="1200329"/>
          </a:xfrm>
          <a:prstGeom prst="rect">
            <a:avLst/>
          </a:prstGeom>
        </p:spPr>
        <p:txBody>
          <a:bodyPr wrap="square">
            <a:spAutoFit/>
          </a:bodyPr>
          <a:lstStyle/>
          <a:p>
            <a:pPr algn="ctr"/>
            <a:r>
              <a:rPr lang="en-US" sz="3600" dirty="0"/>
              <a:t>For whosoever shall keep the whole law, </a:t>
            </a:r>
          </a:p>
          <a:p>
            <a:pPr algn="ctr"/>
            <a:r>
              <a:rPr lang="en-US" sz="3600" dirty="0"/>
              <a:t>and yet offend in one point, he is guilty of all.</a:t>
            </a:r>
          </a:p>
        </p:txBody>
      </p:sp>
    </p:spTree>
    <p:extLst>
      <p:ext uri="{BB962C8B-B14F-4D97-AF65-F5344CB8AC3E}">
        <p14:creationId xmlns:p14="http://schemas.microsoft.com/office/powerpoint/2010/main" val="50992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80"/>
            </a:gs>
            <a:gs pos="50000">
              <a:srgbClr val="000018"/>
            </a:gs>
            <a:gs pos="100000">
              <a:srgbClr val="000080"/>
            </a:gs>
          </a:gsLst>
          <a:lin ang="2700000" scaled="1"/>
        </a:gradFill>
        <a:effectLst/>
      </p:bgPr>
    </p:bg>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EE1F3EA0-57AF-2642-B7D3-1F23770E7FD4}"/>
              </a:ext>
            </a:extLst>
          </p:cNvPr>
          <p:cNvSpPr>
            <a:spLocks noChangeArrowheads="1"/>
          </p:cNvSpPr>
          <p:nvPr/>
        </p:nvSpPr>
        <p:spPr bwMode="auto">
          <a:xfrm>
            <a:off x="381000" y="2133600"/>
            <a:ext cx="8232775" cy="422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2" charset="0"/>
              </a:defRPr>
            </a:lvl1pPr>
            <a:lvl2pPr marL="742950" indent="-285750" eaLnBrk="0" hangingPunct="0">
              <a:defRPr sz="2400">
                <a:solidFill>
                  <a:schemeClr val="tx1"/>
                </a:solidFill>
                <a:latin typeface="Times" pitchFamily="2" charset="0"/>
              </a:defRPr>
            </a:lvl2pPr>
            <a:lvl3pPr marL="1143000" indent="-228600" eaLnBrk="0" hangingPunct="0">
              <a:defRPr sz="2400">
                <a:solidFill>
                  <a:schemeClr val="tx1"/>
                </a:solidFill>
                <a:latin typeface="Times" pitchFamily="2" charset="0"/>
              </a:defRPr>
            </a:lvl3pPr>
            <a:lvl4pPr marL="1600200" indent="-228600" eaLnBrk="0" hangingPunct="0">
              <a:defRPr sz="2400">
                <a:solidFill>
                  <a:schemeClr val="tx1"/>
                </a:solidFill>
                <a:latin typeface="Times" pitchFamily="2" charset="0"/>
              </a:defRPr>
            </a:lvl4pPr>
            <a:lvl5pPr marL="2057400" indent="-228600" eaLnBrk="0" hangingPunct="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eaLnBrk="1" hangingPunct="1">
              <a:spcBef>
                <a:spcPct val="20000"/>
              </a:spcBef>
              <a:buFont typeface="Wingdings" pitchFamily="2" charset="2"/>
              <a:buNone/>
            </a:pPr>
            <a:endParaRPr lang="en-US" altLang="en-US" sz="2800" dirty="0">
              <a:solidFill>
                <a:schemeClr val="bg1"/>
              </a:solidFill>
              <a:latin typeface="Helvetica" pitchFamily="2" charset="0"/>
            </a:endParaRPr>
          </a:p>
          <a:p>
            <a:pPr eaLnBrk="1" hangingPunct="1">
              <a:spcBef>
                <a:spcPct val="20000"/>
              </a:spcBef>
              <a:buFont typeface="Wingdings" pitchFamily="2" charset="2"/>
              <a:buChar char="Ø"/>
            </a:pPr>
            <a:endParaRPr lang="en-US" altLang="en-US" sz="2800" dirty="0">
              <a:solidFill>
                <a:schemeClr val="bg1"/>
              </a:solidFill>
              <a:latin typeface="Helvetica" pitchFamily="2" charset="0"/>
            </a:endParaRPr>
          </a:p>
          <a:p>
            <a:pPr eaLnBrk="1" hangingPunct="1">
              <a:spcBef>
                <a:spcPct val="20000"/>
              </a:spcBef>
              <a:buFont typeface="Wingdings" pitchFamily="2" charset="2"/>
              <a:buChar char="Ø"/>
            </a:pPr>
            <a:endParaRPr lang="en-US" altLang="en-US" sz="2800" dirty="0">
              <a:solidFill>
                <a:schemeClr val="bg1"/>
              </a:solidFill>
            </a:endParaRPr>
          </a:p>
          <a:p>
            <a:pPr eaLnBrk="1" hangingPunct="1">
              <a:spcBef>
                <a:spcPct val="20000"/>
              </a:spcBef>
              <a:buFontTx/>
              <a:buChar char="•"/>
            </a:pPr>
            <a:endParaRPr lang="en-US" altLang="en-US" sz="2800" dirty="0">
              <a:solidFill>
                <a:schemeClr val="bg1"/>
              </a:solidFill>
            </a:endParaRPr>
          </a:p>
        </p:txBody>
      </p:sp>
      <p:sp>
        <p:nvSpPr>
          <p:cNvPr id="3" name="Rectangle 2">
            <a:extLst>
              <a:ext uri="{FF2B5EF4-FFF2-40B4-BE49-F238E27FC236}">
                <a16:creationId xmlns:a16="http://schemas.microsoft.com/office/drawing/2014/main" id="{74142C10-2352-5343-B600-86D2C487914D}"/>
              </a:ext>
            </a:extLst>
          </p:cNvPr>
          <p:cNvSpPr/>
          <p:nvPr/>
        </p:nvSpPr>
        <p:spPr>
          <a:xfrm>
            <a:off x="609600" y="2459503"/>
            <a:ext cx="7467600" cy="2308324"/>
          </a:xfrm>
          <a:prstGeom prst="rect">
            <a:avLst/>
          </a:prstGeom>
        </p:spPr>
        <p:txBody>
          <a:bodyPr wrap="square">
            <a:spAutoFit/>
          </a:bodyPr>
          <a:lstStyle/>
          <a:p>
            <a:r>
              <a:rPr lang="en-US" sz="3600" dirty="0">
                <a:solidFill>
                  <a:schemeClr val="bg1"/>
                </a:solidFill>
              </a:rPr>
              <a:t>Sin is transgression of God’s law.</a:t>
            </a:r>
          </a:p>
          <a:p>
            <a:r>
              <a:rPr lang="en-US" sz="3600" dirty="0">
                <a:solidFill>
                  <a:schemeClr val="bg1"/>
                </a:solidFill>
              </a:rPr>
              <a:t>1 John 3:4 “Everyone who practices sin also practices lawlessness; and sin is lawlessness”.</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eam">
  <a:themeElements>
    <a:clrScheme name="Stream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Stream 1">
        <a:dk1>
          <a:srgbClr val="5C1F00"/>
        </a:dk1>
        <a:lt1>
          <a:srgbClr val="FFFFFF"/>
        </a:lt1>
        <a:dk2>
          <a:srgbClr val="8C0000"/>
        </a:dk2>
        <a:lt2>
          <a:srgbClr val="DFD293"/>
        </a:lt2>
        <a:accent1>
          <a:srgbClr val="D80000"/>
        </a:accent1>
        <a:accent2>
          <a:srgbClr val="BE7960"/>
        </a:accent2>
        <a:accent3>
          <a:srgbClr val="C5AAAA"/>
        </a:accent3>
        <a:accent4>
          <a:srgbClr val="DADADA"/>
        </a:accent4>
        <a:accent5>
          <a:srgbClr val="E9AA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eam 2">
        <a:dk1>
          <a:srgbClr val="5E4444"/>
        </a:dk1>
        <a:lt1>
          <a:srgbClr val="F7F3F3"/>
        </a:lt1>
        <a:dk2>
          <a:srgbClr val="8A6362"/>
        </a:dk2>
        <a:lt2>
          <a:srgbClr val="D8C1BA"/>
        </a:lt2>
        <a:accent1>
          <a:srgbClr val="362626"/>
        </a:accent1>
        <a:accent2>
          <a:srgbClr val="C16059"/>
        </a:accent2>
        <a:accent3>
          <a:srgbClr val="C4B7B7"/>
        </a:accent3>
        <a:accent4>
          <a:srgbClr val="D3D0D0"/>
        </a:accent4>
        <a:accent5>
          <a:srgbClr val="AEACAC"/>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3">
        <a:dk1>
          <a:srgbClr val="7F6737"/>
        </a:dk1>
        <a:lt1>
          <a:srgbClr val="FFFFFF"/>
        </a:lt1>
        <a:dk2>
          <a:srgbClr val="BFA673"/>
        </a:dk2>
        <a:lt2>
          <a:srgbClr val="E6E3AA"/>
        </a:lt2>
        <a:accent1>
          <a:srgbClr val="49411F"/>
        </a:accent1>
        <a:accent2>
          <a:srgbClr val="808000"/>
        </a:accent2>
        <a:accent3>
          <a:srgbClr val="DCD0BC"/>
        </a:accent3>
        <a:accent4>
          <a:srgbClr val="DADADA"/>
        </a:accent4>
        <a:accent5>
          <a:srgbClr val="B1B0AB"/>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4">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5">
        <a:dk1>
          <a:srgbClr val="2A5400"/>
        </a:dk1>
        <a:lt1>
          <a:srgbClr val="FFFFFF"/>
        </a:lt1>
        <a:dk2>
          <a:srgbClr val="4A9400"/>
        </a:dk2>
        <a:lt2>
          <a:srgbClr val="BAE8BA"/>
        </a:lt2>
        <a:accent1>
          <a:srgbClr val="003300"/>
        </a:accent1>
        <a:accent2>
          <a:srgbClr val="33CC33"/>
        </a:accent2>
        <a:accent3>
          <a:srgbClr val="B1C8AA"/>
        </a:accent3>
        <a:accent4>
          <a:srgbClr val="DADADA"/>
        </a:accent4>
        <a:accent5>
          <a:srgbClr val="AAADAA"/>
        </a:accent5>
        <a:accent6>
          <a:srgbClr val="2DB92D"/>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7">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8">
        <a:dk1>
          <a:srgbClr val="3E3E5C"/>
        </a:dk1>
        <a:lt1>
          <a:srgbClr val="FFFFFF"/>
        </a:lt1>
        <a:dk2>
          <a:srgbClr val="666699"/>
        </a:dk2>
        <a:lt2>
          <a:srgbClr val="DFDFE9"/>
        </a:lt2>
        <a:accent1>
          <a:srgbClr val="2E2E46"/>
        </a:accent1>
        <a:accent2>
          <a:srgbClr val="679ACD"/>
        </a:accent2>
        <a:accent3>
          <a:srgbClr val="B8B8CA"/>
        </a:accent3>
        <a:accent4>
          <a:srgbClr val="DADADA"/>
        </a:accent4>
        <a:accent5>
          <a:srgbClr val="ADADB0"/>
        </a:accent5>
        <a:accent6>
          <a:srgbClr val="5D8BBA"/>
        </a:accent6>
        <a:hlink>
          <a:srgbClr val="99CCFF"/>
        </a:hlink>
        <a:folHlink>
          <a:srgbClr val="CC99FF"/>
        </a:folHlink>
      </a:clrScheme>
      <a:clrMap bg1="dk2" tx1="lt1" bg2="dk1" tx2="lt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5803</TotalTime>
  <Words>1324</Words>
  <Application>Microsoft Macintosh PowerPoint</Application>
  <PresentationFormat>On-screen Show (4:3)</PresentationFormat>
  <Paragraphs>98</Paragraphs>
  <Slides>25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Franklin Gothic Heavy</vt:lpstr>
      <vt:lpstr>Helvetica</vt:lpstr>
      <vt:lpstr>Palatino</vt:lpstr>
      <vt:lpstr>Times</vt:lpstr>
      <vt:lpstr>Wingdings</vt:lpstr>
      <vt:lpstr>Blank Presentation</vt:lpstr>
      <vt:lpstr>Stream</vt:lpstr>
      <vt:lpstr>Sin Is Always Wrong</vt:lpstr>
      <vt:lpstr>Isaiah 55:6-9</vt:lpstr>
      <vt:lpstr>PowerPoint Presentation</vt:lpstr>
      <vt:lpstr>PowerPoint Presentation</vt:lpstr>
      <vt:lpstr>PowerPoint Presentation</vt:lpstr>
      <vt:lpstr>Roman 2:1-4</vt:lpstr>
      <vt:lpstr>PowerPoint Presentation</vt:lpstr>
      <vt:lpstr>James 2:10</vt:lpstr>
      <vt:lpstr>PowerPoint Presentation</vt:lpstr>
      <vt:lpstr>PowerPoint Presentation</vt:lpstr>
      <vt:lpstr>1 John 3:9</vt:lpstr>
      <vt:lpstr>2 Thessalonians 2:10-12</vt:lpstr>
      <vt:lpstr>PowerPoint Presentation</vt:lpstr>
      <vt:lpstr>PowerPoint Presentation</vt:lpstr>
      <vt:lpstr>Heb 11:5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you must do to be saved</vt:lpstr>
    </vt:vector>
  </TitlesOfParts>
  <Company>Zion Fellowship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Zion Fellowship</dc:creator>
  <cp:lastModifiedBy>SHAWN DEVINCI BRANTLEY</cp:lastModifiedBy>
  <cp:revision>475</cp:revision>
  <cp:lastPrinted>2019-05-08T23:10:39Z</cp:lastPrinted>
  <dcterms:created xsi:type="dcterms:W3CDTF">2006-12-28T20:17:05Z</dcterms:created>
  <dcterms:modified xsi:type="dcterms:W3CDTF">2019-05-08T23:13:31Z</dcterms:modified>
</cp:coreProperties>
</file>