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1331" r:id="rId2"/>
    <p:sldId id="1374" r:id="rId3"/>
    <p:sldId id="1384" r:id="rId4"/>
    <p:sldId id="1385" r:id="rId5"/>
    <p:sldId id="1422" r:id="rId6"/>
    <p:sldId id="1386" r:id="rId7"/>
    <p:sldId id="1423" r:id="rId8"/>
    <p:sldId id="1424" r:id="rId9"/>
    <p:sldId id="1375" r:id="rId10"/>
    <p:sldId id="1387" r:id="rId11"/>
    <p:sldId id="1388" r:id="rId12"/>
    <p:sldId id="1389" r:id="rId13"/>
    <p:sldId id="1376" r:id="rId14"/>
    <p:sldId id="1390" r:id="rId15"/>
    <p:sldId id="1391" r:id="rId16"/>
    <p:sldId id="1392" r:id="rId17"/>
    <p:sldId id="1377" r:id="rId18"/>
    <p:sldId id="1395" r:id="rId19"/>
    <p:sldId id="1397" r:id="rId20"/>
    <p:sldId id="1396" r:id="rId21"/>
    <p:sldId id="1425" r:id="rId22"/>
    <p:sldId id="1378" r:id="rId23"/>
    <p:sldId id="1409" r:id="rId24"/>
    <p:sldId id="1411" r:id="rId25"/>
    <p:sldId id="1412" r:id="rId26"/>
    <p:sldId id="1419" r:id="rId27"/>
    <p:sldId id="1405" r:id="rId28"/>
    <p:sldId id="1431" r:id="rId29"/>
    <p:sldId id="1432" r:id="rId30"/>
    <p:sldId id="1379" r:id="rId31"/>
    <p:sldId id="1380" r:id="rId32"/>
    <p:sldId id="1301" r:id="rId33"/>
    <p:sldId id="1367" r:id="rId34"/>
    <p:sldId id="1303" r:id="rId35"/>
    <p:sldId id="1304" r:id="rId36"/>
    <p:sldId id="1433" r:id="rId37"/>
    <p:sldId id="1305" r:id="rId38"/>
  </p:sldIdLst>
  <p:sldSz cx="9144000" cy="6858000" type="screen4x3"/>
  <p:notesSz cx="9024938" cy="70866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24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FFBF"/>
    <a:srgbClr val="75FFFF"/>
    <a:srgbClr val="FFB9FF"/>
    <a:srgbClr val="FFFF99"/>
    <a:srgbClr val="663300"/>
    <a:srgbClr val="E6DFC4"/>
    <a:srgbClr val="66FF99"/>
    <a:srgbClr val="FFC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896" y="90"/>
      </p:cViewPr>
      <p:guideLst>
        <p:guide orient="horz" pos="42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Lyles" userId="b8879171e291ba88" providerId="LiveId" clId="{93F20B96-D360-4C4E-B047-2E8581969A01}"/>
    <pc:docChg chg="undo custSel addSld delSld modSld">
      <pc:chgData name="Al Lyles" userId="b8879171e291ba88" providerId="LiveId" clId="{93F20B96-D360-4C4E-B047-2E8581969A01}" dt="2020-01-03T23:03:41.435" v="33" actId="47"/>
      <pc:docMkLst>
        <pc:docMk/>
      </pc:docMkLst>
      <pc:sldChg chg="del">
        <pc:chgData name="Al Lyles" userId="b8879171e291ba88" providerId="LiveId" clId="{93F20B96-D360-4C4E-B047-2E8581969A01}" dt="2020-01-03T22:56:24.484" v="1" actId="47"/>
        <pc:sldMkLst>
          <pc:docMk/>
          <pc:sldMk cId="0" sldId="1292"/>
        </pc:sldMkLst>
      </pc:sldChg>
      <pc:sldChg chg="add del">
        <pc:chgData name="Al Lyles" userId="b8879171e291ba88" providerId="LiveId" clId="{93F20B96-D360-4C4E-B047-2E8581969A01}" dt="2020-01-03T23:03:33.499" v="24" actId="47"/>
        <pc:sldMkLst>
          <pc:docMk/>
          <pc:sldMk cId="0" sldId="1309"/>
        </pc:sldMkLst>
      </pc:sldChg>
      <pc:sldChg chg="add del">
        <pc:chgData name="Al Lyles" userId="b8879171e291ba88" providerId="LiveId" clId="{93F20B96-D360-4C4E-B047-2E8581969A01}" dt="2020-01-03T23:03:22.707" v="21" actId="47"/>
        <pc:sldMkLst>
          <pc:docMk/>
          <pc:sldMk cId="0" sldId="1331"/>
        </pc:sldMkLst>
      </pc:sldChg>
      <pc:sldChg chg="del">
        <pc:chgData name="Al Lyles" userId="b8879171e291ba88" providerId="LiveId" clId="{93F20B96-D360-4C4E-B047-2E8581969A01}" dt="2020-01-03T22:56:36.173" v="3" actId="47"/>
        <pc:sldMkLst>
          <pc:docMk/>
          <pc:sldMk cId="0" sldId="1332"/>
        </pc:sldMkLst>
      </pc:sldChg>
      <pc:sldChg chg="del">
        <pc:chgData name="Al Lyles" userId="b8879171e291ba88" providerId="LiveId" clId="{93F20B96-D360-4C4E-B047-2E8581969A01}" dt="2020-01-03T22:56:34.671" v="2" actId="47"/>
        <pc:sldMkLst>
          <pc:docMk/>
          <pc:sldMk cId="0" sldId="1333"/>
        </pc:sldMkLst>
      </pc:sldChg>
      <pc:sldChg chg="del">
        <pc:chgData name="Al Lyles" userId="b8879171e291ba88" providerId="LiveId" clId="{93F20B96-D360-4C4E-B047-2E8581969A01}" dt="2020-01-03T22:56:22.611" v="0" actId="47"/>
        <pc:sldMkLst>
          <pc:docMk/>
          <pc:sldMk cId="0" sldId="1334"/>
        </pc:sldMkLst>
      </pc:sldChg>
      <pc:sldChg chg="addSp delSp add del">
        <pc:chgData name="Al Lyles" userId="b8879171e291ba88" providerId="LiveId" clId="{93F20B96-D360-4C4E-B047-2E8581969A01}" dt="2020-01-03T23:03:32.635" v="23" actId="47"/>
        <pc:sldMkLst>
          <pc:docMk/>
          <pc:sldMk cId="0" sldId="1335"/>
        </pc:sldMkLst>
        <pc:spChg chg="add del">
          <ac:chgData name="Al Lyles" userId="b8879171e291ba88" providerId="LiveId" clId="{93F20B96-D360-4C4E-B047-2E8581969A01}" dt="2020-01-03T23:01:24.471" v="15" actId="478"/>
          <ac:spMkLst>
            <pc:docMk/>
            <pc:sldMk cId="0" sldId="1335"/>
            <ac:spMk id="7170" creationId="{00000000-0000-0000-0000-000000000000}"/>
          </ac:spMkLst>
        </pc:spChg>
      </pc:sldChg>
      <pc:sldChg chg="modSp">
        <pc:chgData name="Al Lyles" userId="b8879171e291ba88" providerId="LiveId" clId="{93F20B96-D360-4C4E-B047-2E8581969A01}" dt="2020-01-03T23:03:24.420" v="22" actId="313"/>
        <pc:sldMkLst>
          <pc:docMk/>
          <pc:sldMk cId="0" sldId="1380"/>
        </pc:sldMkLst>
        <pc:spChg chg="mod">
          <ac:chgData name="Al Lyles" userId="b8879171e291ba88" providerId="LiveId" clId="{93F20B96-D360-4C4E-B047-2E8581969A01}" dt="2020-01-03T23:03:24.420" v="22" actId="313"/>
          <ac:spMkLst>
            <pc:docMk/>
            <pc:sldMk cId="0" sldId="1380"/>
            <ac:spMk id="66562" creationId="{00000000-0000-0000-0000-000000000000}"/>
          </ac:spMkLst>
        </pc:spChg>
      </pc:sldChg>
      <pc:sldChg chg="del">
        <pc:chgData name="Al Lyles" userId="b8879171e291ba88" providerId="LiveId" clId="{93F20B96-D360-4C4E-B047-2E8581969A01}" dt="2020-01-03T23:03:34.326" v="25" actId="47"/>
        <pc:sldMkLst>
          <pc:docMk/>
          <pc:sldMk cId="0" sldId="1381"/>
        </pc:sldMkLst>
      </pc:sldChg>
      <pc:sldChg chg="del">
        <pc:chgData name="Al Lyles" userId="b8879171e291ba88" providerId="LiveId" clId="{93F20B96-D360-4C4E-B047-2E8581969A01}" dt="2020-01-03T23:03:35.583" v="26" actId="47"/>
        <pc:sldMkLst>
          <pc:docMk/>
          <pc:sldMk cId="0" sldId="1382"/>
        </pc:sldMkLst>
      </pc:sldChg>
      <pc:sldChg chg="del">
        <pc:chgData name="Al Lyles" userId="b8879171e291ba88" providerId="LiveId" clId="{93F20B96-D360-4C4E-B047-2E8581969A01}" dt="2020-01-03T23:03:37.682" v="28" actId="47"/>
        <pc:sldMkLst>
          <pc:docMk/>
          <pc:sldMk cId="0" sldId="1383"/>
        </pc:sldMkLst>
      </pc:sldChg>
      <pc:sldChg chg="del">
        <pc:chgData name="Al Lyles" userId="b8879171e291ba88" providerId="LiveId" clId="{93F20B96-D360-4C4E-B047-2E8581969A01}" dt="2020-01-03T23:03:36.945" v="27" actId="47"/>
        <pc:sldMkLst>
          <pc:docMk/>
          <pc:sldMk cId="0" sldId="1398"/>
        </pc:sldMkLst>
      </pc:sldChg>
      <pc:sldChg chg="del">
        <pc:chgData name="Al Lyles" userId="b8879171e291ba88" providerId="LiveId" clId="{93F20B96-D360-4C4E-B047-2E8581969A01}" dt="2020-01-03T23:03:39.288" v="30" actId="47"/>
        <pc:sldMkLst>
          <pc:docMk/>
          <pc:sldMk cId="0" sldId="1399"/>
        </pc:sldMkLst>
      </pc:sldChg>
      <pc:sldChg chg="del">
        <pc:chgData name="Al Lyles" userId="b8879171e291ba88" providerId="LiveId" clId="{93F20B96-D360-4C4E-B047-2E8581969A01}" dt="2020-01-03T23:03:40.697" v="32" actId="47"/>
        <pc:sldMkLst>
          <pc:docMk/>
          <pc:sldMk cId="0" sldId="1400"/>
        </pc:sldMkLst>
      </pc:sldChg>
      <pc:sldChg chg="del">
        <pc:chgData name="Al Lyles" userId="b8879171e291ba88" providerId="LiveId" clId="{93F20B96-D360-4C4E-B047-2E8581969A01}" dt="2020-01-03T23:03:41.435" v="33" actId="47"/>
        <pc:sldMkLst>
          <pc:docMk/>
          <pc:sldMk cId="0" sldId="1401"/>
        </pc:sldMkLst>
      </pc:sldChg>
      <pc:sldChg chg="del">
        <pc:chgData name="Al Lyles" userId="b8879171e291ba88" providerId="LiveId" clId="{93F20B96-D360-4C4E-B047-2E8581969A01}" dt="2020-01-03T23:03:38.297" v="29" actId="47"/>
        <pc:sldMkLst>
          <pc:docMk/>
          <pc:sldMk cId="0" sldId="1420"/>
        </pc:sldMkLst>
      </pc:sldChg>
      <pc:sldChg chg="del">
        <pc:chgData name="Al Lyles" userId="b8879171e291ba88" providerId="LiveId" clId="{93F20B96-D360-4C4E-B047-2E8581969A01}" dt="2020-01-03T23:03:39.967" v="31" actId="47"/>
        <pc:sldMkLst>
          <pc:docMk/>
          <pc:sldMk cId="0" sldId="142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1026"/>
          <p:cNvSpPr>
            <a:spLocks noGrp="1" noChangeArrowheads="1"/>
          </p:cNvSpPr>
          <p:nvPr>
            <p:ph type="hdr" sz="quarter"/>
          </p:nvPr>
        </p:nvSpPr>
        <p:spPr bwMode="auto">
          <a:xfrm>
            <a:off x="0" y="0"/>
            <a:ext cx="3908425" cy="354013"/>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defTabSz="911225">
              <a:defRPr sz="1200">
                <a:latin typeface="Arial" pitchFamily="34" charset="0"/>
              </a:defRPr>
            </a:lvl1pPr>
          </a:lstStyle>
          <a:p>
            <a:pPr>
              <a:defRPr/>
            </a:pPr>
            <a:endParaRPr lang="en-US"/>
          </a:p>
        </p:txBody>
      </p:sp>
      <p:sp>
        <p:nvSpPr>
          <p:cNvPr id="96259" name="Rectangle 1027"/>
          <p:cNvSpPr>
            <a:spLocks noGrp="1" noChangeArrowheads="1"/>
          </p:cNvSpPr>
          <p:nvPr>
            <p:ph type="dt" sz="quarter" idx="1"/>
          </p:nvPr>
        </p:nvSpPr>
        <p:spPr bwMode="auto">
          <a:xfrm>
            <a:off x="5116513" y="0"/>
            <a:ext cx="3908425" cy="354013"/>
          </a:xfrm>
          <a:prstGeom prst="rect">
            <a:avLst/>
          </a:prstGeom>
          <a:noFill/>
          <a:ln w="9525">
            <a:noFill/>
            <a:miter lim="800000"/>
            <a:headEnd/>
            <a:tailEnd/>
          </a:ln>
          <a:effectLst/>
        </p:spPr>
        <p:txBody>
          <a:bodyPr vert="horz" wrap="square" lIns="91074" tIns="45537" rIns="91074" bIns="45537" numCol="1" anchor="t" anchorCtr="0" compatLnSpc="1">
            <a:prstTxWarp prst="textNoShape">
              <a:avLst/>
            </a:prstTxWarp>
          </a:bodyPr>
          <a:lstStyle>
            <a:lvl1pPr algn="r" defTabSz="911225">
              <a:defRPr sz="1200">
                <a:latin typeface="Arial" pitchFamily="34" charset="0"/>
              </a:defRPr>
            </a:lvl1pPr>
          </a:lstStyle>
          <a:p>
            <a:pPr>
              <a:defRPr/>
            </a:pPr>
            <a:endParaRPr lang="en-US"/>
          </a:p>
        </p:txBody>
      </p:sp>
      <p:sp>
        <p:nvSpPr>
          <p:cNvPr id="96260" name="Rectangle 1028"/>
          <p:cNvSpPr>
            <a:spLocks noGrp="1" noChangeArrowheads="1"/>
          </p:cNvSpPr>
          <p:nvPr>
            <p:ph type="ftr" sz="quarter" idx="2"/>
          </p:nvPr>
        </p:nvSpPr>
        <p:spPr bwMode="auto">
          <a:xfrm>
            <a:off x="0" y="6732588"/>
            <a:ext cx="3908425" cy="354012"/>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defTabSz="911225">
              <a:defRPr sz="1200">
                <a:latin typeface="Arial" pitchFamily="34" charset="0"/>
              </a:defRPr>
            </a:lvl1pPr>
          </a:lstStyle>
          <a:p>
            <a:pPr>
              <a:defRPr/>
            </a:pPr>
            <a:endParaRPr lang="en-US"/>
          </a:p>
        </p:txBody>
      </p:sp>
      <p:sp>
        <p:nvSpPr>
          <p:cNvPr id="96261" name="Rectangle 1029"/>
          <p:cNvSpPr>
            <a:spLocks noGrp="1" noChangeArrowheads="1"/>
          </p:cNvSpPr>
          <p:nvPr>
            <p:ph type="sldNum" sz="quarter" idx="3"/>
          </p:nvPr>
        </p:nvSpPr>
        <p:spPr bwMode="auto">
          <a:xfrm>
            <a:off x="5116513" y="6732588"/>
            <a:ext cx="3908425" cy="354012"/>
          </a:xfrm>
          <a:prstGeom prst="rect">
            <a:avLst/>
          </a:prstGeom>
          <a:noFill/>
          <a:ln w="9525">
            <a:noFill/>
            <a:miter lim="800000"/>
            <a:headEnd/>
            <a:tailEnd/>
          </a:ln>
          <a:effectLst/>
        </p:spPr>
        <p:txBody>
          <a:bodyPr vert="horz" wrap="square" lIns="91074" tIns="45537" rIns="91074" bIns="45537" numCol="1" anchor="b" anchorCtr="0" compatLnSpc="1">
            <a:prstTxWarp prst="textNoShape">
              <a:avLst/>
            </a:prstTxWarp>
          </a:bodyPr>
          <a:lstStyle>
            <a:lvl1pPr algn="r" defTabSz="911225">
              <a:defRPr sz="1200">
                <a:latin typeface="Arial" pitchFamily="34" charset="0"/>
              </a:defRPr>
            </a:lvl1pPr>
          </a:lstStyle>
          <a:p>
            <a:pPr>
              <a:defRPr/>
            </a:pPr>
            <a:fld id="{5CB9F1E4-C7FB-48DB-8FAD-4FADB3C0171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028"/>
            <a:ext cx="7772400" cy="1470422"/>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04267A-8133-43B7-B82F-F4D9DBC3D36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75F7A1-1481-4873-90CA-D9A3A88B629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035"/>
            <a:ext cx="2057400" cy="585073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035"/>
            <a:ext cx="5969000" cy="58507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6F1FE0-0B0E-4E31-A81D-28C2785FA37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E0E6A2-A740-4400-B398-B0B865844BC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65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1784" y="29063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F68D41-8E06-4353-8DC5-2AC62754F30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961CC2-58D0-425A-9C68-D4D9C381099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F4D0E0-1832-4100-A211-D6EA9B67313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819461-4876-494D-8A1B-4DBAFB10998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3C0664-345A-4898-9EC5-53B374B1CE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654"/>
            <a:ext cx="30077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26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4703"/>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E732DC-BB14-4F01-A873-305885C062E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817" y="536733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4743FC-B6F9-470B-B73F-BC551CBAF24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5C9DB0BD-A6CE-4F67-9218-CE56DEEBCCB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533400"/>
            <a:ext cx="8534400" cy="4094163"/>
          </a:xfrm>
          <a:prstGeom prst="rect">
            <a:avLst/>
          </a:prstGeom>
          <a:noFill/>
          <a:ln w="9525">
            <a:noFill/>
            <a:miter lim="800000"/>
            <a:headEnd/>
            <a:tailEnd/>
          </a:ln>
        </p:spPr>
        <p:txBody>
          <a:bodyPr>
            <a:spAutoFit/>
          </a:bodyPr>
          <a:lstStyle/>
          <a:p>
            <a:pPr algn="ctr"/>
            <a:r>
              <a:rPr lang="en-US" altLang="en-US" sz="13000" b="1">
                <a:solidFill>
                  <a:srgbClr val="FFFF00"/>
                </a:solidFill>
                <a:latin typeface="Arial Narrow" pitchFamily="34" charset="0"/>
              </a:rPr>
              <a:t>Never, Never Give Up </a:t>
            </a:r>
            <a:endParaRPr lang="en-US" altLang="en-US" sz="13000" b="1">
              <a:solidFill>
                <a:srgbClr val="FFFF00"/>
              </a:solidFill>
              <a:latin typeface="Arial Narrow" pitchFamily="34"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457200"/>
            <a:ext cx="8458200" cy="4708525"/>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Acts 2:47 </a:t>
            </a:r>
            <a:r>
              <a:rPr lang="en-US" altLang="en-US" sz="6000" b="1">
                <a:solidFill>
                  <a:schemeClr val="bg1"/>
                </a:solidFill>
                <a:latin typeface="Arial Narrow" pitchFamily="34" charset="0"/>
              </a:rPr>
              <a:t>“Praising God, and having favour with all the people. And the Lord added to the church daily such as should be saved”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81000" y="457200"/>
            <a:ext cx="8458200" cy="4708525"/>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Eph 5:23</a:t>
            </a:r>
            <a:r>
              <a:rPr lang="en-US" altLang="en-US" sz="6000" b="1">
                <a:solidFill>
                  <a:schemeClr val="bg1"/>
                </a:solidFill>
                <a:latin typeface="Arial Narrow" pitchFamily="34" charset="0"/>
              </a:rPr>
              <a:t> “For the husband is the head of the wife, even as Christ is the head of the church: and he is the saviour of the body”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81000" y="457200"/>
            <a:ext cx="8458200" cy="5632450"/>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Eph 1:4</a:t>
            </a:r>
            <a:r>
              <a:rPr lang="en-US" altLang="en-US" sz="6000" b="1">
                <a:solidFill>
                  <a:schemeClr val="bg1"/>
                </a:solidFill>
                <a:latin typeface="Arial Narrow" pitchFamily="34" charset="0"/>
              </a:rPr>
              <a:t> “According as he hath chosen us in him before the foundation of the world, that we should be holy and without blame before him in love”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457200"/>
            <a:ext cx="8305800" cy="6002338"/>
          </a:xfrm>
          <a:prstGeom prst="rect">
            <a:avLst/>
          </a:prstGeom>
          <a:noFill/>
          <a:ln w="9525">
            <a:noFill/>
            <a:miter lim="800000"/>
            <a:headEnd/>
            <a:tailEnd/>
          </a:ln>
        </p:spPr>
        <p:txBody>
          <a:bodyPr>
            <a:spAutoFit/>
          </a:bodyPr>
          <a:lstStyle/>
          <a:p>
            <a:pPr algn="ctr"/>
            <a:r>
              <a:rPr lang="en-US" altLang="en-US" sz="9600" b="1">
                <a:solidFill>
                  <a:srgbClr val="9FFFBF"/>
                </a:solidFill>
                <a:latin typeface="Arial Narrow" pitchFamily="34" charset="0"/>
              </a:rPr>
              <a:t>Never, Never Give Up on the marriage and the home</a:t>
            </a:r>
            <a:endParaRPr lang="en-US" altLang="en-US" sz="9600" b="1">
              <a:solidFill>
                <a:srgbClr val="9FFFBF"/>
              </a:solidFill>
              <a:latin typeface="Arial Narrow" pitchFamily="34" charset="0"/>
              <a:cs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544513"/>
            <a:ext cx="8915400" cy="5170487"/>
          </a:xfrm>
          <a:prstGeom prst="rect">
            <a:avLst/>
          </a:prstGeom>
          <a:noFill/>
          <a:ln w="9525">
            <a:noFill/>
            <a:miter lim="800000"/>
            <a:headEnd/>
            <a:tailEnd/>
          </a:ln>
        </p:spPr>
        <p:txBody>
          <a:bodyPr>
            <a:spAutoFit/>
          </a:bodyPr>
          <a:lstStyle/>
          <a:p>
            <a:pPr algn="ctr"/>
            <a:r>
              <a:rPr lang="en-US" altLang="en-US" sz="6600" b="1">
                <a:solidFill>
                  <a:srgbClr val="75FFFF"/>
                </a:solidFill>
                <a:latin typeface="Arial Narrow" pitchFamily="34" charset="0"/>
              </a:rPr>
              <a:t>Heb 13:4</a:t>
            </a:r>
            <a:r>
              <a:rPr lang="en-US" altLang="en-US" sz="6600" b="1">
                <a:solidFill>
                  <a:schemeClr val="bg1"/>
                </a:solidFill>
                <a:latin typeface="Arial Narrow" pitchFamily="34" charset="0"/>
              </a:rPr>
              <a:t> “Marriage is honourable in all, and the bed undefiled: but whoremongers and adulterers God will judge”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457200"/>
            <a:ext cx="8458200" cy="5016500"/>
          </a:xfrm>
          <a:prstGeom prst="rect">
            <a:avLst/>
          </a:prstGeom>
          <a:noFill/>
          <a:ln w="9525">
            <a:noFill/>
            <a:miter lim="800000"/>
            <a:headEnd/>
            <a:tailEnd/>
          </a:ln>
        </p:spPr>
        <p:txBody>
          <a:bodyPr>
            <a:spAutoFit/>
          </a:bodyPr>
          <a:lstStyle/>
          <a:p>
            <a:pPr algn="ctr"/>
            <a:r>
              <a:rPr lang="en-US" altLang="en-US" sz="6000" b="1">
                <a:solidFill>
                  <a:srgbClr val="FFFF99"/>
                </a:solidFill>
                <a:latin typeface="Arial Narrow" pitchFamily="34" charset="0"/>
              </a:rPr>
              <a:t>Marriage is a divine institution</a:t>
            </a:r>
          </a:p>
          <a:p>
            <a:pPr algn="ctr"/>
            <a:endParaRPr lang="en-US" altLang="en-US" sz="2000" b="1">
              <a:solidFill>
                <a:srgbClr val="75FFFF"/>
              </a:solidFill>
              <a:latin typeface="Arial Narrow" pitchFamily="34" charset="0"/>
            </a:endParaRPr>
          </a:p>
          <a:p>
            <a:pPr algn="ctr"/>
            <a:r>
              <a:rPr lang="en-US" altLang="en-US" sz="6000" b="1">
                <a:solidFill>
                  <a:srgbClr val="75FFFF"/>
                </a:solidFill>
                <a:latin typeface="Arial Narrow" pitchFamily="34" charset="0"/>
              </a:rPr>
              <a:t>John 2 </a:t>
            </a:r>
            <a:r>
              <a:rPr lang="en-US" altLang="en-US" sz="6000" b="1">
                <a:solidFill>
                  <a:srgbClr val="FFB9FF"/>
                </a:solidFill>
                <a:latin typeface="Arial Narrow" pitchFamily="34" charset="0"/>
              </a:rPr>
              <a:t>Jesus first miracle was at Cana of Galilee at a wedding.</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457200"/>
            <a:ext cx="8458200" cy="4154488"/>
          </a:xfrm>
          <a:prstGeom prst="rect">
            <a:avLst/>
          </a:prstGeom>
          <a:noFill/>
          <a:ln w="9525">
            <a:noFill/>
            <a:miter lim="800000"/>
            <a:headEnd/>
            <a:tailEnd/>
          </a:ln>
        </p:spPr>
        <p:txBody>
          <a:bodyPr>
            <a:spAutoFit/>
          </a:bodyPr>
          <a:lstStyle/>
          <a:p>
            <a:pPr algn="ctr"/>
            <a:r>
              <a:rPr lang="en-US" altLang="en-US" sz="6600" b="1">
                <a:solidFill>
                  <a:srgbClr val="75FFFF"/>
                </a:solidFill>
                <a:latin typeface="Arial Narrow" pitchFamily="34" charset="0"/>
              </a:rPr>
              <a:t>Gen 3:20 </a:t>
            </a:r>
            <a:r>
              <a:rPr lang="en-US" altLang="en-US" sz="6600" b="1">
                <a:solidFill>
                  <a:schemeClr val="bg1"/>
                </a:solidFill>
                <a:latin typeface="Arial Narrow" pitchFamily="34" charset="0"/>
              </a:rPr>
              <a:t>“And Adam called his wife's name Eve; because she was the mother of all living”</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81000" y="457200"/>
            <a:ext cx="8305800" cy="4524375"/>
          </a:xfrm>
          <a:prstGeom prst="rect">
            <a:avLst/>
          </a:prstGeom>
          <a:noFill/>
          <a:ln w="9525">
            <a:noFill/>
            <a:miter lim="800000"/>
            <a:headEnd/>
            <a:tailEnd/>
          </a:ln>
        </p:spPr>
        <p:txBody>
          <a:bodyPr>
            <a:spAutoFit/>
          </a:bodyPr>
          <a:lstStyle/>
          <a:p>
            <a:pPr algn="ctr"/>
            <a:r>
              <a:rPr lang="en-US" altLang="en-US" sz="9600" b="1">
                <a:solidFill>
                  <a:srgbClr val="75FFFF"/>
                </a:solidFill>
                <a:latin typeface="Arial Narrow" pitchFamily="34" charset="0"/>
              </a:rPr>
              <a:t>Never, Never Give Up on Heavenly Hope</a:t>
            </a:r>
            <a:endParaRPr lang="en-US" altLang="en-US" sz="9600" b="1">
              <a:solidFill>
                <a:schemeClr val="bg1"/>
              </a:solidFill>
              <a:latin typeface="Arial Narrow" pitchFamily="34" charset="0"/>
              <a:cs typeface="Times New Roman"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 y="541338"/>
            <a:ext cx="8915400" cy="5632450"/>
          </a:xfrm>
          <a:prstGeom prst="rect">
            <a:avLst/>
          </a:prstGeom>
          <a:noFill/>
          <a:ln w="9525">
            <a:noFill/>
            <a:miter lim="800000"/>
            <a:headEnd/>
            <a:tailEnd/>
          </a:ln>
        </p:spPr>
        <p:txBody>
          <a:bodyPr>
            <a:spAutoFit/>
          </a:bodyPr>
          <a:lstStyle/>
          <a:p>
            <a:pPr algn="ctr"/>
            <a:r>
              <a:rPr lang="en-US" altLang="en-US" sz="7200" b="1">
                <a:solidFill>
                  <a:srgbClr val="75FFFF"/>
                </a:solidFill>
                <a:latin typeface="Arial Narrow" pitchFamily="34" charset="0"/>
              </a:rPr>
              <a:t>Titus 1:2</a:t>
            </a:r>
            <a:r>
              <a:rPr lang="en-US" altLang="en-US" sz="7200" b="1">
                <a:solidFill>
                  <a:schemeClr val="bg1"/>
                </a:solidFill>
                <a:latin typeface="Arial Narrow" pitchFamily="34" charset="0"/>
              </a:rPr>
              <a:t> “In hope of eternal life, which God, that cannot lie, promised before the world began”</a:t>
            </a:r>
            <a:endParaRPr lang="en-US" altLang="en-US" sz="7200" b="1">
              <a:solidFill>
                <a:schemeClr val="bg1"/>
              </a:solidFill>
              <a:latin typeface="Arial Narrow" pitchFamily="34" charset="0"/>
              <a:cs typeface="Times New Roman"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 y="541338"/>
            <a:ext cx="8915400" cy="5508625"/>
          </a:xfrm>
          <a:prstGeom prst="rect">
            <a:avLst/>
          </a:prstGeom>
          <a:noFill/>
          <a:ln w="9525">
            <a:noFill/>
            <a:miter lim="800000"/>
            <a:headEnd/>
            <a:tailEnd/>
          </a:ln>
        </p:spPr>
        <p:txBody>
          <a:bodyPr>
            <a:spAutoFit/>
          </a:bodyPr>
          <a:lstStyle/>
          <a:p>
            <a:pPr algn="ctr"/>
            <a:r>
              <a:rPr lang="en-US" altLang="en-US" sz="8800" b="1">
                <a:solidFill>
                  <a:srgbClr val="75FFFF"/>
                </a:solidFill>
                <a:latin typeface="Arial Narrow" pitchFamily="34" charset="0"/>
              </a:rPr>
              <a:t>Psa 39:7</a:t>
            </a:r>
            <a:r>
              <a:rPr lang="en-US" altLang="en-US" sz="8800" b="1">
                <a:solidFill>
                  <a:schemeClr val="bg1"/>
                </a:solidFill>
                <a:latin typeface="Arial Narrow" pitchFamily="34" charset="0"/>
              </a:rPr>
              <a:t> “And now, Lord, what wait I for? my hope is in thee”</a:t>
            </a:r>
            <a:endParaRPr lang="en-US" altLang="en-US" sz="8800" b="1">
              <a:solidFill>
                <a:schemeClr val="bg1"/>
              </a:solidFill>
              <a:latin typeface="Arial Narrow" pitchFamily="34"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457200"/>
            <a:ext cx="8305800" cy="4524375"/>
          </a:xfrm>
          <a:prstGeom prst="rect">
            <a:avLst/>
          </a:prstGeom>
          <a:noFill/>
          <a:ln w="9525">
            <a:noFill/>
            <a:miter lim="800000"/>
            <a:headEnd/>
            <a:tailEnd/>
          </a:ln>
        </p:spPr>
        <p:txBody>
          <a:bodyPr>
            <a:spAutoFit/>
          </a:bodyPr>
          <a:lstStyle/>
          <a:p>
            <a:pPr algn="ctr"/>
            <a:r>
              <a:rPr lang="en-US" altLang="en-US" sz="9600" b="1">
                <a:solidFill>
                  <a:srgbClr val="FFFF99"/>
                </a:solidFill>
                <a:latin typeface="Arial Narrow" pitchFamily="34" charset="0"/>
              </a:rPr>
              <a:t>Never, Never Give Up on the Bible</a:t>
            </a:r>
            <a:endParaRPr lang="en-US" altLang="en-US" sz="9600" b="1">
              <a:solidFill>
                <a:srgbClr val="FFFF99"/>
              </a:solidFill>
              <a:latin typeface="Arial Narrow" pitchFamily="34" charset="0"/>
              <a:cs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52400" y="541338"/>
            <a:ext cx="8915400" cy="5632450"/>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Heb 6:18-19 </a:t>
            </a:r>
            <a:r>
              <a:rPr lang="en-US" altLang="en-US" sz="6000" b="1">
                <a:solidFill>
                  <a:schemeClr val="bg1"/>
                </a:solidFill>
                <a:latin typeface="Arial Narrow" pitchFamily="34" charset="0"/>
              </a:rPr>
              <a:t>“That by two immutable things, in which it was impossible for God to lie, we might have a strong consolation, who have fled for refuge to lay hold…</a:t>
            </a:r>
            <a:endParaRPr lang="en-US" altLang="en-US" sz="6000" b="1">
              <a:solidFill>
                <a:schemeClr val="bg1"/>
              </a:solidFill>
              <a:latin typeface="Arial Narrow" pitchFamily="34" charset="0"/>
              <a:cs typeface="Times New Roman"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52400" y="541338"/>
            <a:ext cx="8915400" cy="5632450"/>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Heb 6:18-19 </a:t>
            </a:r>
            <a:r>
              <a:rPr lang="en-US" altLang="en-US" sz="6000" b="1">
                <a:solidFill>
                  <a:schemeClr val="bg1"/>
                </a:solidFill>
                <a:latin typeface="Arial Narrow" pitchFamily="34" charset="0"/>
              </a:rPr>
              <a:t>…upon the hope set before us: Which hope we have as an anchor of the soul, both sure and stedfast, and which entereth into that within the veil”</a:t>
            </a:r>
            <a:endParaRPr lang="en-US" altLang="en-US" sz="6000" b="1">
              <a:solidFill>
                <a:schemeClr val="bg1"/>
              </a:solidFill>
              <a:latin typeface="Arial Narrow" pitchFamily="34" charset="0"/>
              <a:cs typeface="Times New Roman"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bible32.jpg"/>
          <p:cNvPicPr>
            <a:picLocks noChangeAspect="1"/>
          </p:cNvPicPr>
          <p:nvPr/>
        </p:nvPicPr>
        <p:blipFill>
          <a:blip r:embed="rId2" cstate="print"/>
          <a:srcRect/>
          <a:stretch>
            <a:fillRect/>
          </a:stretch>
        </p:blipFill>
        <p:spPr bwMode="auto">
          <a:xfrm>
            <a:off x="0" y="2286000"/>
            <a:ext cx="9144000" cy="4572000"/>
          </a:xfrm>
          <a:prstGeom prst="rect">
            <a:avLst/>
          </a:prstGeom>
          <a:noFill/>
          <a:ln w="9525">
            <a:noFill/>
            <a:miter lim="800000"/>
            <a:headEnd/>
            <a:tailEnd/>
          </a:ln>
        </p:spPr>
      </p:pic>
      <p:sp>
        <p:nvSpPr>
          <p:cNvPr id="17410" name="Text Box 2"/>
          <p:cNvSpPr txBox="1">
            <a:spLocks noChangeArrowheads="1"/>
          </p:cNvSpPr>
          <p:nvPr/>
        </p:nvSpPr>
        <p:spPr bwMode="auto">
          <a:xfrm>
            <a:off x="381000" y="404813"/>
            <a:ext cx="8305800" cy="3786187"/>
          </a:xfrm>
          <a:prstGeom prst="rect">
            <a:avLst/>
          </a:prstGeom>
          <a:noFill/>
          <a:ln w="9525">
            <a:noFill/>
            <a:miter lim="800000"/>
            <a:headEnd/>
            <a:tailEnd/>
          </a:ln>
        </p:spPr>
        <p:txBody>
          <a:bodyPr>
            <a:spAutoFit/>
          </a:bodyPr>
          <a:lstStyle/>
          <a:p>
            <a:pPr algn="ctr">
              <a:defRPr/>
            </a:pPr>
            <a:r>
              <a:rPr lang="en-US" altLang="en-US" sz="8000" b="1" dirty="0">
                <a:solidFill>
                  <a:srgbClr val="FFFF00"/>
                </a:solidFill>
                <a:latin typeface="Arial Narrow" pitchFamily="34" charset="0"/>
              </a:rPr>
              <a:t>Never, Never Give Up, Examples in </a:t>
            </a:r>
            <a:r>
              <a:rPr lang="en-US" altLang="en-US" sz="8000" b="1" dirty="0">
                <a:solidFill>
                  <a:schemeClr val="accent6">
                    <a:lumMod val="50000"/>
                  </a:schemeClr>
                </a:solidFill>
                <a:latin typeface="+mj-lt"/>
              </a:rPr>
              <a:t>God’s Word</a:t>
            </a:r>
            <a:endParaRPr lang="en-US" altLang="en-US" sz="8000" b="1" dirty="0">
              <a:solidFill>
                <a:schemeClr val="accent6">
                  <a:lumMod val="50000"/>
                </a:schemeClr>
              </a:solidFill>
              <a:latin typeface="+mj-lt"/>
              <a:cs typeface="Times New Roman"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52400" y="541338"/>
            <a:ext cx="8915400" cy="4094162"/>
          </a:xfrm>
          <a:prstGeom prst="rect">
            <a:avLst/>
          </a:prstGeom>
          <a:noFill/>
          <a:ln w="9525">
            <a:noFill/>
            <a:miter lim="800000"/>
            <a:headEnd/>
            <a:tailEnd/>
          </a:ln>
        </p:spPr>
        <p:txBody>
          <a:bodyPr>
            <a:spAutoFit/>
          </a:bodyPr>
          <a:lstStyle/>
          <a:p>
            <a:pPr algn="ctr"/>
            <a:r>
              <a:rPr lang="en-US" altLang="en-US" sz="13000" b="1">
                <a:solidFill>
                  <a:srgbClr val="FFB9FF"/>
                </a:solidFill>
                <a:latin typeface="Arial Narrow" pitchFamily="34" charset="0"/>
              </a:rPr>
              <a:t>Noah never gave up!</a:t>
            </a:r>
            <a:endParaRPr lang="en-US" altLang="en-US" sz="13000" b="1">
              <a:solidFill>
                <a:srgbClr val="FFB9FF"/>
              </a:solidFill>
              <a:latin typeface="Arial Narrow" pitchFamily="34" charset="0"/>
              <a:cs typeface="Times New Roman"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52400" y="541338"/>
            <a:ext cx="8915400" cy="4094162"/>
          </a:xfrm>
          <a:prstGeom prst="rect">
            <a:avLst/>
          </a:prstGeom>
          <a:noFill/>
          <a:ln w="9525">
            <a:noFill/>
            <a:miter lim="800000"/>
            <a:headEnd/>
            <a:tailEnd/>
          </a:ln>
        </p:spPr>
        <p:txBody>
          <a:bodyPr>
            <a:spAutoFit/>
          </a:bodyPr>
          <a:lstStyle/>
          <a:p>
            <a:pPr algn="ctr"/>
            <a:r>
              <a:rPr lang="en-US" altLang="en-US" sz="13000" b="1">
                <a:solidFill>
                  <a:srgbClr val="75FFFF"/>
                </a:solidFill>
                <a:latin typeface="Arial Narrow" pitchFamily="34" charset="0"/>
              </a:rPr>
              <a:t>Joseph never gave up!</a:t>
            </a:r>
            <a:endParaRPr lang="en-US" altLang="en-US" sz="13000" b="1">
              <a:solidFill>
                <a:srgbClr val="75FFFF"/>
              </a:solidFill>
              <a:latin typeface="Arial Narrow" pitchFamily="34" charset="0"/>
              <a:cs typeface="Times New Roman"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52400" y="541338"/>
            <a:ext cx="8915400" cy="3786187"/>
          </a:xfrm>
          <a:prstGeom prst="rect">
            <a:avLst/>
          </a:prstGeom>
          <a:noFill/>
          <a:ln w="9525">
            <a:noFill/>
            <a:miter lim="800000"/>
            <a:headEnd/>
            <a:tailEnd/>
          </a:ln>
        </p:spPr>
        <p:txBody>
          <a:bodyPr>
            <a:spAutoFit/>
          </a:bodyPr>
          <a:lstStyle/>
          <a:p>
            <a:pPr algn="ctr"/>
            <a:r>
              <a:rPr lang="en-US" altLang="en-US" sz="12000" b="1">
                <a:solidFill>
                  <a:srgbClr val="9FFFBF"/>
                </a:solidFill>
                <a:latin typeface="Arial Narrow" pitchFamily="34" charset="0"/>
              </a:rPr>
              <a:t>Moses never gave up!</a:t>
            </a:r>
            <a:endParaRPr lang="en-US" altLang="en-US" sz="12000" b="1">
              <a:solidFill>
                <a:srgbClr val="9FFFBF"/>
              </a:solidFill>
              <a:latin typeface="Arial Narrow" pitchFamily="34" charset="0"/>
              <a:cs typeface="Times New Roman"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52400" y="541338"/>
            <a:ext cx="8915400" cy="3786187"/>
          </a:xfrm>
          <a:prstGeom prst="rect">
            <a:avLst/>
          </a:prstGeom>
          <a:noFill/>
          <a:ln w="9525">
            <a:noFill/>
            <a:miter lim="800000"/>
            <a:headEnd/>
            <a:tailEnd/>
          </a:ln>
        </p:spPr>
        <p:txBody>
          <a:bodyPr>
            <a:spAutoFit/>
          </a:bodyPr>
          <a:lstStyle/>
          <a:p>
            <a:pPr algn="ctr"/>
            <a:r>
              <a:rPr lang="en-US" altLang="en-US" sz="12000" b="1">
                <a:solidFill>
                  <a:srgbClr val="FFB9FF"/>
                </a:solidFill>
                <a:latin typeface="Arial Narrow" pitchFamily="34" charset="0"/>
              </a:rPr>
              <a:t>Paul never gave up!</a:t>
            </a:r>
            <a:endParaRPr lang="en-US" altLang="en-US" sz="12000" b="1">
              <a:solidFill>
                <a:srgbClr val="FFB9FF"/>
              </a:solidFill>
              <a:latin typeface="Arial Narrow" pitchFamily="34" charset="0"/>
              <a:cs typeface="Times New Roman" pitchFamily="18"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52400" y="541338"/>
            <a:ext cx="8915400" cy="5632450"/>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2 Tim 4:6-8</a:t>
            </a:r>
            <a:r>
              <a:rPr lang="en-US" altLang="en-US" sz="6000" b="1">
                <a:solidFill>
                  <a:schemeClr val="bg1"/>
                </a:solidFill>
                <a:latin typeface="Arial Narrow" pitchFamily="34" charset="0"/>
              </a:rPr>
              <a:t> “For I am now ready to be offered, and the time of my departure is at hand. I have fought a good fight, I have finished my course, I have kept the…</a:t>
            </a:r>
            <a:endParaRPr lang="en-US" altLang="en-US" sz="6000" b="1">
              <a:solidFill>
                <a:schemeClr val="bg1"/>
              </a:solidFill>
              <a:latin typeface="Arial Narrow" pitchFamily="34" charset="0"/>
              <a:cs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52400" y="541338"/>
            <a:ext cx="8915400" cy="5632450"/>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2 Tim 4:6-8 </a:t>
            </a:r>
            <a:r>
              <a:rPr lang="en-US" altLang="en-US" sz="6000" b="1">
                <a:solidFill>
                  <a:schemeClr val="bg1"/>
                </a:solidFill>
                <a:latin typeface="Arial Narrow" pitchFamily="34" charset="0"/>
              </a:rPr>
              <a:t>…faith: Henceforth there is laid up for me a crown of righteousness, which the Lord, the righteous judge, shall give me at that day…</a:t>
            </a:r>
            <a:endParaRPr lang="en-US" altLang="en-US" sz="6000" b="1">
              <a:solidFill>
                <a:schemeClr val="bg1"/>
              </a:solidFill>
              <a:latin typeface="Arial Narrow" pitchFamily="34" charset="0"/>
              <a:cs typeface="Times New Roman" pitchFamily="18"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52400" y="541338"/>
            <a:ext cx="8915400" cy="2862262"/>
          </a:xfrm>
          <a:prstGeom prst="rect">
            <a:avLst/>
          </a:prstGeom>
          <a:noFill/>
          <a:ln w="9525">
            <a:noFill/>
            <a:miter lim="800000"/>
            <a:headEnd/>
            <a:tailEnd/>
          </a:ln>
        </p:spPr>
        <p:txBody>
          <a:bodyPr>
            <a:spAutoFit/>
          </a:bodyPr>
          <a:lstStyle/>
          <a:p>
            <a:pPr algn="ctr"/>
            <a:r>
              <a:rPr lang="en-US" altLang="en-US" sz="6000" b="1">
                <a:solidFill>
                  <a:srgbClr val="75FFFF"/>
                </a:solidFill>
                <a:latin typeface="Arial Narrow" pitchFamily="34" charset="0"/>
              </a:rPr>
              <a:t>2 Tim 4:6-8 </a:t>
            </a:r>
            <a:r>
              <a:rPr lang="en-US" altLang="en-US" sz="6000" b="1">
                <a:solidFill>
                  <a:schemeClr val="bg1"/>
                </a:solidFill>
                <a:latin typeface="Arial Narrow" pitchFamily="34" charset="0"/>
              </a:rPr>
              <a:t>…and not to me only, but unto all them also that love his appearing”</a:t>
            </a:r>
            <a:endParaRPr lang="en-US" altLang="en-US" sz="6000" b="1">
              <a:solidFill>
                <a:schemeClr val="bg1"/>
              </a:solidFill>
              <a:latin typeface="Arial Narrow" pitchFamily="34" charset="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457200"/>
            <a:ext cx="8458200" cy="5170488"/>
          </a:xfrm>
          <a:prstGeom prst="rect">
            <a:avLst/>
          </a:prstGeom>
          <a:noFill/>
          <a:ln w="9525">
            <a:noFill/>
            <a:miter lim="800000"/>
            <a:headEnd/>
            <a:tailEnd/>
          </a:ln>
        </p:spPr>
        <p:txBody>
          <a:bodyPr>
            <a:spAutoFit/>
          </a:bodyPr>
          <a:lstStyle/>
          <a:p>
            <a:pPr algn="ctr"/>
            <a:r>
              <a:rPr lang="en-US" altLang="en-US" sz="6600" b="1">
                <a:solidFill>
                  <a:srgbClr val="75FFFF"/>
                </a:solidFill>
                <a:latin typeface="Arial Narrow" pitchFamily="34" charset="0"/>
              </a:rPr>
              <a:t>1 John 2:5</a:t>
            </a:r>
            <a:r>
              <a:rPr lang="en-US" altLang="en-US" sz="6600" b="1">
                <a:solidFill>
                  <a:schemeClr val="bg1"/>
                </a:solidFill>
                <a:latin typeface="Arial Narrow" pitchFamily="34" charset="0"/>
              </a:rPr>
              <a:t> “But whoso keepeth his word, in him verily is the love of God perfected: hereby know we that we are in him”</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81000" y="457200"/>
            <a:ext cx="8305800" cy="5016500"/>
          </a:xfrm>
          <a:prstGeom prst="rect">
            <a:avLst/>
          </a:prstGeom>
          <a:noFill/>
          <a:ln w="9525">
            <a:noFill/>
            <a:miter lim="800000"/>
            <a:headEnd/>
            <a:tailEnd/>
          </a:ln>
        </p:spPr>
        <p:txBody>
          <a:bodyPr>
            <a:spAutoFit/>
          </a:bodyPr>
          <a:lstStyle/>
          <a:p>
            <a:pPr algn="ctr"/>
            <a:r>
              <a:rPr lang="en-US" altLang="en-US" sz="8000" b="1" dirty="0">
                <a:solidFill>
                  <a:srgbClr val="75FFFF"/>
                </a:solidFill>
                <a:latin typeface="Arial Narrow" pitchFamily="34" charset="0"/>
              </a:rPr>
              <a:t>Never, Never Give Up on the, </a:t>
            </a:r>
            <a:r>
              <a:rPr lang="en-US" altLang="en-US" sz="8000" b="1" dirty="0">
                <a:solidFill>
                  <a:srgbClr val="FFFF99"/>
                </a:solidFill>
                <a:latin typeface="Arial Narrow" pitchFamily="34" charset="0"/>
              </a:rPr>
              <a:t>Bible</a:t>
            </a:r>
            <a:r>
              <a:rPr lang="en-US" altLang="en-US" sz="8000" b="1" dirty="0">
                <a:solidFill>
                  <a:srgbClr val="75FFFF"/>
                </a:solidFill>
                <a:latin typeface="Arial Narrow" pitchFamily="34" charset="0"/>
              </a:rPr>
              <a:t>, </a:t>
            </a:r>
            <a:r>
              <a:rPr lang="en-US" altLang="en-US" sz="8000" b="1" dirty="0">
                <a:solidFill>
                  <a:srgbClr val="FFB9FF"/>
                </a:solidFill>
                <a:latin typeface="Arial Narrow" pitchFamily="34" charset="0"/>
              </a:rPr>
              <a:t>Church</a:t>
            </a:r>
            <a:r>
              <a:rPr lang="en-US" altLang="en-US" sz="8000" b="1" dirty="0">
                <a:solidFill>
                  <a:srgbClr val="75FFFF"/>
                </a:solidFill>
                <a:latin typeface="Arial Narrow" pitchFamily="34" charset="0"/>
              </a:rPr>
              <a:t>, </a:t>
            </a:r>
            <a:r>
              <a:rPr lang="en-US" altLang="en-US" sz="8000" b="1" dirty="0">
                <a:solidFill>
                  <a:srgbClr val="9FFFBF"/>
                </a:solidFill>
                <a:latin typeface="Arial Narrow" pitchFamily="34" charset="0"/>
              </a:rPr>
              <a:t>Home</a:t>
            </a:r>
            <a:r>
              <a:rPr lang="en-US" altLang="en-US" sz="8000" b="1" dirty="0">
                <a:solidFill>
                  <a:srgbClr val="75FFFF"/>
                </a:solidFill>
                <a:latin typeface="Arial Narrow" pitchFamily="34" charset="0"/>
              </a:rPr>
              <a:t>, and </a:t>
            </a:r>
            <a:r>
              <a:rPr lang="en-US" altLang="en-US" sz="8000" b="1" dirty="0">
                <a:solidFill>
                  <a:schemeClr val="accent1"/>
                </a:solidFill>
                <a:latin typeface="Arial Narrow" pitchFamily="34" charset="0"/>
              </a:rPr>
              <a:t>Hope</a:t>
            </a:r>
            <a:r>
              <a:rPr lang="en-US" altLang="en-US" sz="8000" b="1" dirty="0">
                <a:solidFill>
                  <a:srgbClr val="75FFFF"/>
                </a:solidFill>
                <a:latin typeface="Arial Narrow" pitchFamily="34" charset="0"/>
              </a:rPr>
              <a:t>! </a:t>
            </a:r>
            <a:endParaRPr lang="en-US" altLang="en-US" sz="8000" b="1" dirty="0">
              <a:solidFill>
                <a:srgbClr val="75FFFF"/>
              </a:solidFill>
              <a:latin typeface="Arial Narrow" pitchFamily="34" charset="0"/>
              <a:cs typeface="Times New Roman" pitchFamily="18"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81000" y="457200"/>
            <a:ext cx="8305800" cy="4524375"/>
          </a:xfrm>
          <a:prstGeom prst="rect">
            <a:avLst/>
          </a:prstGeom>
          <a:noFill/>
          <a:ln w="9525">
            <a:noFill/>
            <a:miter lim="800000"/>
            <a:headEnd/>
            <a:tailEnd/>
          </a:ln>
        </p:spPr>
        <p:txBody>
          <a:bodyPr>
            <a:spAutoFit/>
          </a:bodyPr>
          <a:lstStyle/>
          <a:p>
            <a:pPr algn="ctr"/>
            <a:r>
              <a:rPr lang="en-US" altLang="en-US" sz="9600" b="1" dirty="0">
                <a:solidFill>
                  <a:srgbClr val="FFFF99"/>
                </a:solidFill>
                <a:latin typeface="Arial Narrow" pitchFamily="34" charset="0"/>
              </a:rPr>
              <a:t>God has Never, Never Given Up on </a:t>
            </a:r>
            <a:r>
              <a:rPr lang="en-US" altLang="en-US" sz="9600" b="1">
                <a:solidFill>
                  <a:srgbClr val="FFFF99"/>
                </a:solidFill>
                <a:latin typeface="Arial Narrow" pitchFamily="34" charset="0"/>
              </a:rPr>
              <a:t>“US"</a:t>
            </a:r>
            <a:endParaRPr lang="en-US" altLang="en-US" sz="9600" b="1" dirty="0">
              <a:solidFill>
                <a:srgbClr val="FFFF99"/>
              </a:solidFill>
              <a:latin typeface="Arial Narrow" pitchFamily="34" charset="0"/>
              <a:cs typeface="Times New Roman" pitchFamily="18"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0" y="457200"/>
            <a:ext cx="9144000" cy="5016500"/>
          </a:xfrm>
          <a:prstGeom prst="rect">
            <a:avLst/>
          </a:prstGeom>
          <a:noFill/>
          <a:ln w="9525">
            <a:noFill/>
            <a:miter lim="800000"/>
            <a:headEnd/>
            <a:tailEnd/>
          </a:ln>
        </p:spPr>
        <p:txBody>
          <a:bodyPr>
            <a:spAutoFit/>
          </a:bodyPr>
          <a:lstStyle/>
          <a:p>
            <a:pPr algn="ctr"/>
            <a:r>
              <a:rPr lang="en-US" altLang="en-US" sz="8000" b="1">
                <a:solidFill>
                  <a:srgbClr val="00FFFF"/>
                </a:solidFill>
                <a:latin typeface="Arial Narrow" pitchFamily="34" charset="0"/>
              </a:rPr>
              <a:t>Rom 10:17</a:t>
            </a:r>
            <a:r>
              <a:rPr lang="en-US" altLang="en-US" sz="8000" b="1">
                <a:solidFill>
                  <a:schemeClr val="bg1"/>
                </a:solidFill>
                <a:latin typeface="Arial Narrow" pitchFamily="34" charset="0"/>
              </a:rPr>
              <a:t> “So then </a:t>
            </a:r>
            <a:r>
              <a:rPr lang="en-US" altLang="en-US" sz="8000" b="1" u="sng">
                <a:solidFill>
                  <a:schemeClr val="bg1"/>
                </a:solidFill>
                <a:latin typeface="Arial Narrow" pitchFamily="34" charset="0"/>
              </a:rPr>
              <a:t>faith</a:t>
            </a:r>
            <a:r>
              <a:rPr lang="en-US" altLang="en-US" sz="8000" b="1">
                <a:solidFill>
                  <a:schemeClr val="bg1"/>
                </a:solidFill>
                <a:latin typeface="Arial Narrow" pitchFamily="34" charset="0"/>
              </a:rPr>
              <a:t> cometh by hearing, and hearing by the word of God”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09600" y="609600"/>
            <a:ext cx="79248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Acts 2:38 “</a:t>
            </a:r>
            <a:r>
              <a:rPr lang="en-US" altLang="en-US" sz="5400" b="1">
                <a:solidFill>
                  <a:schemeClr val="bg1"/>
                </a:solidFill>
                <a:latin typeface="Arial Narrow" pitchFamily="34" charset="0"/>
              </a:rPr>
              <a:t>Then Peter said unto them, </a:t>
            </a:r>
            <a:r>
              <a:rPr lang="en-US" altLang="en-US" sz="5400" b="1" u="sng">
                <a:solidFill>
                  <a:schemeClr val="bg1"/>
                </a:solidFill>
                <a:latin typeface="Arial Narrow" pitchFamily="34" charset="0"/>
              </a:rPr>
              <a:t>Repent</a:t>
            </a:r>
            <a:r>
              <a:rPr lang="en-US" altLang="en-US" sz="5400" b="1">
                <a:solidFill>
                  <a:schemeClr val="bg1"/>
                </a:solidFill>
                <a:latin typeface="Arial Narrow" pitchFamily="34" charset="0"/>
              </a:rPr>
              <a:t>, and be </a:t>
            </a:r>
            <a:r>
              <a:rPr lang="en-US" altLang="en-US" sz="5400" b="1" u="sng">
                <a:solidFill>
                  <a:schemeClr val="bg1"/>
                </a:solidFill>
                <a:latin typeface="Arial Narrow" pitchFamily="34" charset="0"/>
              </a:rPr>
              <a:t>baptized</a:t>
            </a:r>
            <a:r>
              <a:rPr lang="en-US" altLang="en-US" sz="5400" b="1">
                <a:solidFill>
                  <a:schemeClr val="bg1"/>
                </a:solidFill>
                <a:latin typeface="Arial Narrow" pitchFamily="34" charset="0"/>
              </a:rPr>
              <a:t> every one of you in the name of Jesus Christ for the remission of sins, and ye shall receive the gift of the Holy Ghost”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0" y="457200"/>
            <a:ext cx="9144000" cy="5632450"/>
          </a:xfrm>
          <a:prstGeom prst="rect">
            <a:avLst/>
          </a:prstGeom>
          <a:noFill/>
          <a:ln w="9525">
            <a:noFill/>
            <a:miter lim="800000"/>
            <a:headEnd/>
            <a:tailEnd/>
          </a:ln>
        </p:spPr>
        <p:txBody>
          <a:bodyPr>
            <a:spAutoFit/>
          </a:bodyPr>
          <a:lstStyle/>
          <a:p>
            <a:pPr algn="ctr"/>
            <a:r>
              <a:rPr lang="en-US" altLang="en-US" sz="7200" b="1">
                <a:solidFill>
                  <a:srgbClr val="00FFFF"/>
                </a:solidFill>
                <a:latin typeface="Arial Narrow" pitchFamily="34" charset="0"/>
              </a:rPr>
              <a:t>Phil 2:11 </a:t>
            </a:r>
            <a:r>
              <a:rPr lang="en-US" altLang="en-US" sz="7200" b="1">
                <a:solidFill>
                  <a:schemeClr val="bg1"/>
                </a:solidFill>
                <a:latin typeface="Arial Narrow" pitchFamily="34" charset="0"/>
              </a:rPr>
              <a:t>“And that every tongue should </a:t>
            </a:r>
            <a:r>
              <a:rPr lang="en-US" altLang="en-US" sz="7200" b="1" u="sng">
                <a:solidFill>
                  <a:schemeClr val="bg1"/>
                </a:solidFill>
                <a:latin typeface="Arial Narrow" pitchFamily="34" charset="0"/>
              </a:rPr>
              <a:t>confess </a:t>
            </a:r>
            <a:r>
              <a:rPr lang="en-US" altLang="en-US" sz="7200" b="1">
                <a:solidFill>
                  <a:schemeClr val="bg1"/>
                </a:solidFill>
                <a:latin typeface="Arial Narrow" pitchFamily="34" charset="0"/>
              </a:rPr>
              <a:t>that Jesus Christ is Lord, to the glory of God the Father”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0" y="457200"/>
            <a:ext cx="9144000" cy="5016500"/>
          </a:xfrm>
          <a:prstGeom prst="rect">
            <a:avLst/>
          </a:prstGeom>
          <a:noFill/>
          <a:ln w="9525">
            <a:noFill/>
            <a:miter lim="800000"/>
            <a:headEnd/>
            <a:tailEnd/>
          </a:ln>
        </p:spPr>
        <p:txBody>
          <a:bodyPr>
            <a:spAutoFit/>
          </a:bodyPr>
          <a:lstStyle/>
          <a:p>
            <a:pPr algn="ctr"/>
            <a:r>
              <a:rPr lang="en-US" altLang="en-US" sz="8000" b="1">
                <a:solidFill>
                  <a:srgbClr val="00FFFF"/>
                </a:solidFill>
                <a:latin typeface="Arial Narrow" pitchFamily="34" charset="0"/>
              </a:rPr>
              <a:t>Gal 3:27</a:t>
            </a:r>
            <a:r>
              <a:rPr lang="en-US" altLang="en-US" sz="8000" b="1">
                <a:solidFill>
                  <a:schemeClr val="bg1"/>
                </a:solidFill>
                <a:latin typeface="Arial Narrow" pitchFamily="34" charset="0"/>
              </a:rPr>
              <a:t> “For as many of you as have been </a:t>
            </a:r>
            <a:r>
              <a:rPr lang="en-US" altLang="en-US" sz="8000" b="1" u="sng">
                <a:solidFill>
                  <a:schemeClr val="bg1"/>
                </a:solidFill>
                <a:latin typeface="Arial Narrow" pitchFamily="34" charset="0"/>
              </a:rPr>
              <a:t>baptized into Christ have put on Christ”</a:t>
            </a:r>
            <a:endParaRPr lang="en-US" altLang="en-US" sz="8000" b="1">
              <a:solidFill>
                <a:schemeClr val="bg1"/>
              </a:solidFill>
              <a:latin typeface="Arial Narrow"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0" y="457200"/>
            <a:ext cx="91440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Matt 24:13-14</a:t>
            </a:r>
            <a:r>
              <a:rPr lang="en-US" altLang="en-US" sz="5400" b="1">
                <a:solidFill>
                  <a:schemeClr val="bg1"/>
                </a:solidFill>
                <a:latin typeface="Arial Narrow" pitchFamily="34" charset="0"/>
              </a:rPr>
              <a:t> “But he that shall </a:t>
            </a:r>
            <a:r>
              <a:rPr lang="en-US" altLang="en-US" sz="5400" b="1" u="sng">
                <a:solidFill>
                  <a:schemeClr val="bg1"/>
                </a:solidFill>
                <a:latin typeface="Arial Narrow" pitchFamily="34" charset="0"/>
              </a:rPr>
              <a:t>endure unto the end</a:t>
            </a:r>
            <a:r>
              <a:rPr lang="en-US" altLang="en-US" sz="5400" b="1">
                <a:solidFill>
                  <a:schemeClr val="bg1"/>
                </a:solidFill>
                <a:latin typeface="Arial Narrow" pitchFamily="34" charset="0"/>
              </a:rPr>
              <a:t>, the same shall be saved. And this gospel of the kingdom shall be preached in all the world for a witness unto all nations; and </a:t>
            </a:r>
            <a:r>
              <a:rPr lang="en-US" altLang="en-US" sz="5400" b="1" u="sng">
                <a:solidFill>
                  <a:schemeClr val="bg1"/>
                </a:solidFill>
                <a:latin typeface="Arial Narrow" pitchFamily="34" charset="0"/>
              </a:rPr>
              <a:t>then shall the end come</a:t>
            </a:r>
            <a:r>
              <a:rPr lang="en-US" altLang="en-US" sz="5400" b="1">
                <a:solidFill>
                  <a:schemeClr val="bg1"/>
                </a:solidFill>
                <a:latin typeface="Arial Narrow" pitchFamily="34"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295400" y="304800"/>
            <a:ext cx="6324600" cy="6248400"/>
          </a:xfrm>
          <a:prstGeom prst="rect">
            <a:avLst/>
          </a:prstGeom>
          <a:noFill/>
          <a:ln w="9525">
            <a:noFill/>
            <a:miter lim="800000"/>
            <a:headEnd/>
            <a:tailEnd/>
          </a:ln>
        </p:spPr>
        <p:txBody>
          <a:bodyPr>
            <a:spAutoFit/>
          </a:bodyPr>
          <a:lstStyle/>
          <a:p>
            <a:pPr algn="ctr">
              <a:spcBef>
                <a:spcPts val="25"/>
              </a:spcBef>
            </a:pPr>
            <a:r>
              <a:rPr lang="en-US" altLang="en-US" sz="8000" b="1">
                <a:solidFill>
                  <a:schemeClr val="bg1"/>
                </a:solidFill>
                <a:latin typeface="Arial Black" pitchFamily="34" charset="0"/>
                <a:ea typeface="MS Mincho" pitchFamily="49" charset="-128"/>
              </a:rPr>
              <a:t>Hear</a:t>
            </a:r>
          </a:p>
          <a:p>
            <a:pPr algn="ctr">
              <a:spcBef>
                <a:spcPts val="25"/>
              </a:spcBef>
            </a:pPr>
            <a:r>
              <a:rPr lang="en-US" altLang="en-US" sz="8000" b="1">
                <a:solidFill>
                  <a:srgbClr val="FFFF00"/>
                </a:solidFill>
                <a:latin typeface="Arial Black" pitchFamily="34" charset="0"/>
                <a:ea typeface="MS Mincho" pitchFamily="49" charset="-128"/>
              </a:rPr>
              <a:t>Believe</a:t>
            </a:r>
          </a:p>
          <a:p>
            <a:pPr algn="ctr">
              <a:spcBef>
                <a:spcPts val="25"/>
              </a:spcBef>
            </a:pPr>
            <a:r>
              <a:rPr lang="en-US" altLang="en-US" sz="8000" b="1">
                <a:solidFill>
                  <a:srgbClr val="00FFFF"/>
                </a:solidFill>
                <a:latin typeface="Arial Black" pitchFamily="34" charset="0"/>
                <a:ea typeface="MS Mincho" pitchFamily="49" charset="-128"/>
              </a:rPr>
              <a:t>Repent</a:t>
            </a:r>
          </a:p>
          <a:p>
            <a:pPr algn="ctr">
              <a:spcBef>
                <a:spcPts val="25"/>
              </a:spcBef>
            </a:pPr>
            <a:r>
              <a:rPr lang="en-US" altLang="en-US" sz="8000" b="1">
                <a:solidFill>
                  <a:srgbClr val="8DF57F"/>
                </a:solidFill>
                <a:latin typeface="Arial Black" pitchFamily="34" charset="0"/>
                <a:ea typeface="MS Mincho" pitchFamily="49" charset="-128"/>
              </a:rPr>
              <a:t>Confess</a:t>
            </a:r>
          </a:p>
          <a:p>
            <a:pPr algn="ctr">
              <a:spcBef>
                <a:spcPts val="25"/>
              </a:spcBef>
            </a:pPr>
            <a:r>
              <a:rPr lang="en-US" altLang="en-US" sz="8000" b="1">
                <a:solidFill>
                  <a:srgbClr val="D597FF"/>
                </a:solidFill>
                <a:latin typeface="Arial Black" pitchFamily="34" charset="0"/>
                <a:ea typeface="MS Mincho" pitchFamily="49" charset="-128"/>
              </a:rPr>
              <a:t>Baptized</a:t>
            </a:r>
            <a:endParaRPr lang="en-US" altLang="en-US" sz="8000" b="1">
              <a:solidFill>
                <a:schemeClr val="bg1"/>
              </a:solidFill>
              <a:latin typeface="Arial Black" pitchFamily="34" charset="0"/>
              <a:ea typeface="MS Mincho" pitchFamily="49"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81000" y="457200"/>
            <a:ext cx="84582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1 Pet 1:23-25</a:t>
            </a:r>
            <a:r>
              <a:rPr lang="en-US" altLang="en-US" sz="5400" b="1">
                <a:solidFill>
                  <a:schemeClr val="bg1"/>
                </a:solidFill>
                <a:latin typeface="Arial Narrow" pitchFamily="34" charset="0"/>
              </a:rPr>
              <a:t> “Being born again, not of corruptible seed, but of incorruptible, by the word of God, which liveth and abideth for ever. For all flesh is as grass, and all the glory of man as the flower of…</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81000" y="457200"/>
            <a:ext cx="84582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1 Pet 1:23-25 </a:t>
            </a:r>
            <a:r>
              <a:rPr lang="en-US" altLang="en-US" sz="5400" b="1">
                <a:solidFill>
                  <a:schemeClr val="bg1"/>
                </a:solidFill>
                <a:latin typeface="Arial Narrow" pitchFamily="34" charset="0"/>
              </a:rPr>
              <a:t>…grass. The grass withereth, and the flower thereof falleth away: But the word of the Lord endureth for ever. And this is the word which by the gospel is preached unto you”</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457200"/>
            <a:ext cx="84582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1 John 1:1-4 </a:t>
            </a:r>
            <a:r>
              <a:rPr lang="en-US" altLang="en-US" sz="5400" b="1">
                <a:solidFill>
                  <a:schemeClr val="bg1"/>
                </a:solidFill>
                <a:latin typeface="Arial Narrow" pitchFamily="34" charset="0"/>
              </a:rPr>
              <a:t>“That which was from the beginning, which we have heard, which we have seen with our eyes, which we have looked upon, and our hands have handled, of the Word of life; (For the life…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457200"/>
            <a:ext cx="84582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1 John 1:1-4 </a:t>
            </a:r>
            <a:r>
              <a:rPr lang="en-US" altLang="en-US" sz="5400" b="1">
                <a:solidFill>
                  <a:schemeClr val="bg1"/>
                </a:solidFill>
                <a:latin typeface="Arial Narrow" pitchFamily="34" charset="0"/>
              </a:rPr>
              <a:t>…was manifested, and we have seen it, and bear witness, and shew unto you that eternal life, which was with the Father, and was manifested unto us;) That which we have seen and…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400" y="457200"/>
            <a:ext cx="8839200" cy="5908675"/>
          </a:xfrm>
          <a:prstGeom prst="rect">
            <a:avLst/>
          </a:prstGeom>
          <a:noFill/>
          <a:ln w="9525">
            <a:noFill/>
            <a:miter lim="800000"/>
            <a:headEnd/>
            <a:tailEnd/>
          </a:ln>
        </p:spPr>
        <p:txBody>
          <a:bodyPr>
            <a:spAutoFit/>
          </a:bodyPr>
          <a:lstStyle/>
          <a:p>
            <a:pPr algn="ctr"/>
            <a:r>
              <a:rPr lang="en-US" altLang="en-US" sz="5400" b="1">
                <a:solidFill>
                  <a:srgbClr val="75FFFF"/>
                </a:solidFill>
                <a:latin typeface="Arial Narrow" pitchFamily="34" charset="0"/>
              </a:rPr>
              <a:t>1 John 1:1-4 </a:t>
            </a:r>
            <a:r>
              <a:rPr lang="en-US" altLang="en-US" sz="5400" b="1">
                <a:solidFill>
                  <a:schemeClr val="bg1"/>
                </a:solidFill>
                <a:latin typeface="Arial Narrow" pitchFamily="34" charset="0"/>
              </a:rPr>
              <a:t>…heard declare we unto you, that ye also may have fellowship with us: and truly our fellowship is with the Father, and with his Son Jesus Christ. And these things write we unto you, that your joy may be full”</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1000" y="457200"/>
            <a:ext cx="8305800" cy="6001643"/>
          </a:xfrm>
          <a:prstGeom prst="rect">
            <a:avLst/>
          </a:prstGeom>
          <a:noFill/>
          <a:ln w="9525">
            <a:noFill/>
            <a:miter lim="800000"/>
            <a:headEnd/>
            <a:tailEnd/>
          </a:ln>
        </p:spPr>
        <p:txBody>
          <a:bodyPr>
            <a:spAutoFit/>
          </a:bodyPr>
          <a:lstStyle/>
          <a:p>
            <a:pPr algn="ctr"/>
            <a:r>
              <a:rPr lang="en-US" altLang="en-US" sz="9600" b="1" dirty="0">
                <a:solidFill>
                  <a:srgbClr val="FFB9FF"/>
                </a:solidFill>
                <a:latin typeface="Arial Narrow" pitchFamily="34" charset="0"/>
              </a:rPr>
              <a:t>Never, Never Give Up on the </a:t>
            </a:r>
            <a:r>
              <a:rPr lang="en-US" altLang="en-US" sz="9600" b="1" dirty="0" err="1">
                <a:solidFill>
                  <a:srgbClr val="FFB9FF"/>
                </a:solidFill>
                <a:latin typeface="Arial Narrow" pitchFamily="34" charset="0"/>
              </a:rPr>
              <a:t>the</a:t>
            </a:r>
            <a:r>
              <a:rPr lang="en-US" altLang="en-US" sz="9600" b="1" dirty="0">
                <a:solidFill>
                  <a:srgbClr val="FFB9FF"/>
                </a:solidFill>
                <a:latin typeface="Arial Narrow" pitchFamily="34" charset="0"/>
              </a:rPr>
              <a:t> Lord’s Church</a:t>
            </a:r>
            <a:endParaRPr lang="en-US" altLang="en-US" sz="9600" b="1" dirty="0">
              <a:solidFill>
                <a:srgbClr val="FFB9FF"/>
              </a:solidFill>
              <a:latin typeface="Arial Narrow" pitchFamily="34" charset="0"/>
              <a:cs typeface="Times New Roman" pitchFamily="18"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46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14605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8130</TotalTime>
  <Words>867</Words>
  <Application>Microsoft Office PowerPoint</Application>
  <PresentationFormat>On-screen Show (4:3)</PresentationFormat>
  <Paragraphs>43</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Arial Black</vt:lpstr>
      <vt:lpstr>Arial Narrow</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Michael_A_Golwitzer</dc:creator>
  <cp:lastModifiedBy>Al Lyles</cp:lastModifiedBy>
  <cp:revision>2927</cp:revision>
  <dcterms:created xsi:type="dcterms:W3CDTF">2005-05-14T03:24:41Z</dcterms:created>
  <dcterms:modified xsi:type="dcterms:W3CDTF">2020-01-04T21:04:03Z</dcterms:modified>
</cp:coreProperties>
</file>