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73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435" autoAdjust="0"/>
  </p:normalViewPr>
  <p:slideViewPr>
    <p:cSldViewPr>
      <p:cViewPr varScale="1">
        <p:scale>
          <a:sx n="77" d="100"/>
          <a:sy n="77" d="100"/>
        </p:scale>
        <p:origin x="124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61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57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1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54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86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74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79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49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8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6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3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>
                <a:alpha val="47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910C0-4066-4C15-80F4-1340C21FD6AC}" type="datetimeFigureOut">
              <a:rPr lang="en-US" smtClean="0"/>
              <a:t>11/18/2022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C6D04-D7CA-491F-AC62-1673BA031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49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Matt.%2018.15-17" TargetMode="External"/><Relationship Id="rId2" Type="http://schemas.openxmlformats.org/officeDocument/2006/relationships/hyperlink" Target="http://biblia.com/bible/nkjv/Gal.%206.1-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1%20Cor.%208.9-1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Matt.%205.16" TargetMode="External"/><Relationship Id="rId2" Type="http://schemas.openxmlformats.org/officeDocument/2006/relationships/hyperlink" Target="http://biblia.com/bible/nkjv/1%20Thess.%204.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Rom.%2013.1-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Tim.%205.8" TargetMode="External"/><Relationship Id="rId2" Type="http://schemas.openxmlformats.org/officeDocument/2006/relationships/hyperlink" Target="http://biblia.com/bible/nkjv/Col.%203.18-21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Deut.%2021.18-21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Prov.%2013.2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1%20Thess.%204.1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2%20Cor.%2013.5" TargetMode="External"/><Relationship Id="rId2" Type="http://schemas.openxmlformats.org/officeDocument/2006/relationships/hyperlink" Target="http://biblia.com/bible/nkjv/Gal.%206.3-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Prov.%2027.6" TargetMode="External"/><Relationship Id="rId2" Type="http://schemas.openxmlformats.org/officeDocument/2006/relationships/hyperlink" Target="http://biblia.com/bible/nkjv/2%20Cor.%205.1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iblia.com/bible/nkjv/1%20Thess%204.10-1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Cor.%204.5" TargetMode="External"/><Relationship Id="rId2" Type="http://schemas.openxmlformats.org/officeDocument/2006/relationships/hyperlink" Target="http://biblia.com/bible/nkjv/Heb.%204.1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iblia.com/bible/nkjv/Acts%2017.3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1%20Cor.%206.20" TargetMode="External"/><Relationship Id="rId2" Type="http://schemas.openxmlformats.org/officeDocument/2006/relationships/hyperlink" Target="http://biblia.com/bible/nkjv/2%20Thess.%201.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John%2012.48" TargetMode="External"/><Relationship Id="rId2" Type="http://schemas.openxmlformats.org/officeDocument/2006/relationships/hyperlink" Target="http://biblia.com/bible/nkjv/2%20Cor.%205.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blia.com/bible/nkjv/Mark%208.38" TargetMode="External"/><Relationship Id="rId4" Type="http://schemas.openxmlformats.org/officeDocument/2006/relationships/hyperlink" Target="http://biblia.com/bible/nkjv/1%20Cor.%206.15-2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Eph.%203.3-5" TargetMode="External"/><Relationship Id="rId2" Type="http://schemas.openxmlformats.org/officeDocument/2006/relationships/hyperlink" Target="http://biblia.com/bible/nkjv/1%20Cor.%202.10-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iblia.com/bible/nkjv/1%20Pet.%204.14-16" TargetMode="External"/><Relationship Id="rId5" Type="http://schemas.openxmlformats.org/officeDocument/2006/relationships/hyperlink" Target="http://biblia.com/bible/nkjv/Eph.%204.30" TargetMode="External"/><Relationship Id="rId4" Type="http://schemas.openxmlformats.org/officeDocument/2006/relationships/hyperlink" Target="http://biblia.com/bible/nkjv/1%20Pet.%204.11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Rom.%202.24" TargetMode="External"/><Relationship Id="rId2" Type="http://schemas.openxmlformats.org/officeDocument/2006/relationships/hyperlink" Target="http://biblia.com/bible/nkjv/1%20Cor.%2012.2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a.com/bible/nkjv/2%20Thess.%203.6" TargetMode="External"/><Relationship Id="rId2" Type="http://schemas.openxmlformats.org/officeDocument/2006/relationships/hyperlink" Target="http://biblia.com/bible/nkjv/1%20Cor.%205.11-1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067050"/>
          </a:xfrm>
        </p:spPr>
        <p:txBody>
          <a:bodyPr>
            <a:normAutofit/>
          </a:bodyPr>
          <a:lstStyle/>
          <a:p>
            <a:r>
              <a:rPr lang="en-US" sz="9600" dirty="0"/>
              <a:t>“Mind Your Own Business”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686800" cy="2362200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WHOSE BUSINESS IS IT HOW I LIVE?</a:t>
            </a:r>
          </a:p>
          <a:p>
            <a:r>
              <a:rPr lang="en-US" b="1" dirty="0">
                <a:solidFill>
                  <a:schemeClr val="tx1"/>
                </a:solidFill>
              </a:rPr>
              <a:t>Why not let the Bible answer that question.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85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/>
              <a:t>   </a:t>
            </a:r>
            <a:r>
              <a:rPr lang="en-US" b="1" dirty="0"/>
              <a:t>It’s the business of my brethren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943600"/>
          </a:xfrm>
        </p:spPr>
        <p:txBody>
          <a:bodyPr>
            <a:normAutofit fontScale="92500"/>
          </a:bodyPr>
          <a:lstStyle/>
          <a:p>
            <a:r>
              <a:rPr lang="en-US" dirty="0"/>
              <a:t>Along with the church and its work, as one’s brother or sister in Christ, we ought to care about one another soul. </a:t>
            </a:r>
          </a:p>
          <a:p>
            <a:r>
              <a:rPr lang="en-US" dirty="0"/>
              <a:t>In </a:t>
            </a:r>
            <a:r>
              <a:rPr lang="en-US" u="sng" dirty="0">
                <a:hlinkClick r:id="rId2"/>
              </a:rPr>
              <a:t>Galatians 6:1-2</a:t>
            </a:r>
            <a:r>
              <a:rPr lang="en-US" dirty="0"/>
              <a:t> – we are obligated to seek to restore a brother overtaken in a trespass.</a:t>
            </a:r>
          </a:p>
          <a:p>
            <a:r>
              <a:rPr lang="en-US" dirty="0"/>
              <a:t>Jesus taught in </a:t>
            </a:r>
            <a:r>
              <a:rPr lang="en-US" u="sng" dirty="0">
                <a:hlinkClick r:id="rId3"/>
              </a:rPr>
              <a:t>Matthew 18:15-17</a:t>
            </a:r>
            <a:r>
              <a:rPr lang="en-US" dirty="0"/>
              <a:t>, BEFORE a matter is brought to the church, individuals involved must respond FIRST.</a:t>
            </a:r>
          </a:p>
          <a:p>
            <a:r>
              <a:rPr lang="en-US" dirty="0"/>
              <a:t>In </a:t>
            </a:r>
            <a:r>
              <a:rPr lang="en-US" u="sng" dirty="0">
                <a:hlinkClick r:id="rId4"/>
              </a:rPr>
              <a:t>1 Corinthians 8:9-13</a:t>
            </a:r>
            <a:r>
              <a:rPr lang="en-US" dirty="0"/>
              <a:t>, Paul challenged these brethren to think about one another in their conduct.  </a:t>
            </a:r>
          </a:p>
          <a:p>
            <a:r>
              <a:rPr lang="en-US" dirty="0"/>
              <a:t>He admonished each of us to not let your liberty become a stumbling block to your brother. 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45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81204"/>
          </a:xfrm>
        </p:spPr>
        <p:txBody>
          <a:bodyPr>
            <a:normAutofit/>
          </a:bodyPr>
          <a:lstStyle/>
          <a:p>
            <a:r>
              <a:rPr lang="en-US" b="1" dirty="0"/>
              <a:t>It’s the business of my neighbor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May we continually remind ourselves that we ARE influencing our neighbors whether we like it or not.</a:t>
            </a:r>
          </a:p>
          <a:p>
            <a:r>
              <a:rPr lang="en-US" dirty="0"/>
              <a:t>WE are commanded to behave properly toward those who are outside the body of Christ.</a:t>
            </a:r>
          </a:p>
          <a:p>
            <a:r>
              <a:rPr lang="en-US" u="sng" dirty="0">
                <a:hlinkClick r:id="rId2"/>
              </a:rPr>
              <a:t>1 Thessalonians 4:12</a:t>
            </a:r>
            <a:r>
              <a:rPr lang="en-US" dirty="0"/>
              <a:t> calls for us to walk properly toward those who are outside.</a:t>
            </a:r>
          </a:p>
          <a:p>
            <a:r>
              <a:rPr lang="en-US" u="sng" dirty="0">
                <a:hlinkClick r:id="rId3"/>
              </a:rPr>
              <a:t>Matthew 5:16</a:t>
            </a:r>
            <a:r>
              <a:rPr lang="en-US" dirty="0"/>
              <a:t> – let your lights so shine…</a:t>
            </a:r>
          </a:p>
          <a:p>
            <a:r>
              <a:rPr lang="en-US" u="sng" dirty="0">
                <a:hlinkClick r:id="rId4"/>
              </a:rPr>
              <a:t>Romans 13:1-5</a:t>
            </a:r>
            <a:r>
              <a:rPr lang="en-US" dirty="0"/>
              <a:t> – obey the government.  </a:t>
            </a:r>
          </a:p>
          <a:p>
            <a:r>
              <a:rPr lang="en-US" dirty="0"/>
              <a:t>When we violate the laws of the land, not only are we accountable to God, but also to the government itself.  </a:t>
            </a:r>
          </a:p>
          <a:p>
            <a:r>
              <a:rPr lang="en-US" dirty="0"/>
              <a:t>AND we need to keep in mind how such could reflect our influence concerning the church.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/>
              <a:t>It’s the business of my family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Sometimes, within the home, there are those who do not want to submit to God’s pattern.  </a:t>
            </a:r>
          </a:p>
          <a:p>
            <a:r>
              <a:rPr lang="en-US" dirty="0"/>
              <a:t>Whether it be your spouse, your child, your parent or your sibling, there are standards to be considered.  </a:t>
            </a:r>
          </a:p>
          <a:p>
            <a:r>
              <a:rPr lang="en-US" dirty="0"/>
              <a:t>What do we do in such circumstances?</a:t>
            </a:r>
          </a:p>
          <a:p>
            <a:r>
              <a:rPr lang="en-US" dirty="0"/>
              <a:t> </a:t>
            </a:r>
            <a:r>
              <a:rPr lang="en-US" u="sng" dirty="0">
                <a:hlinkClick r:id="rId2"/>
              </a:rPr>
              <a:t>Colossians 3:18-21</a:t>
            </a:r>
            <a:r>
              <a:rPr lang="en-US" dirty="0"/>
              <a:t> – speaks of responsibilities of various family members. </a:t>
            </a:r>
          </a:p>
          <a:p>
            <a:r>
              <a:rPr lang="en-US" u="sng" dirty="0">
                <a:hlinkClick r:id="rId3"/>
              </a:rPr>
              <a:t>1 Timothy 5:8</a:t>
            </a:r>
            <a:r>
              <a:rPr lang="en-US" dirty="0"/>
              <a:t> – if one fails to provide for his family is worse than an unbeliever.</a:t>
            </a:r>
          </a:p>
          <a:p>
            <a:r>
              <a:rPr lang="en-US" dirty="0"/>
              <a:t>A part of raising children is to correct them.  </a:t>
            </a:r>
          </a:p>
          <a:p>
            <a:r>
              <a:rPr lang="en-US" dirty="0"/>
              <a:t>Can a child live in rebellion and it not be a concern to his parents? </a:t>
            </a:r>
          </a:p>
          <a:p>
            <a:r>
              <a:rPr lang="en-US" dirty="0"/>
              <a:t>Under the Old Law, a rebellious son was to be stoned to death (cf. </a:t>
            </a:r>
            <a:r>
              <a:rPr lang="en-US" u="sng" dirty="0">
                <a:hlinkClick r:id="rId4"/>
              </a:rPr>
              <a:t>Deuteronomy 21:18-21</a:t>
            </a:r>
            <a:r>
              <a:rPr lang="en-US" dirty="0"/>
              <a:t>).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7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>
                <a:hlinkClick r:id="rId2"/>
              </a:rPr>
              <a:t>Proverbs 13:24</a:t>
            </a:r>
            <a:r>
              <a:rPr lang="en-US" dirty="0"/>
              <a:t> says, “He who spares his rod hates his son, But he who loves him disciplines him promptly.”</a:t>
            </a:r>
          </a:p>
          <a:p>
            <a:r>
              <a:rPr lang="en-US" dirty="0"/>
              <a:t>Is it the business of a husband that His wife follows God’s instructions?  </a:t>
            </a:r>
          </a:p>
          <a:p>
            <a:r>
              <a:rPr lang="en-US" dirty="0"/>
              <a:t>Is it the business of the wife that the man follows God’s instructions?</a:t>
            </a:r>
          </a:p>
          <a:p>
            <a:r>
              <a:rPr lang="en-US" dirty="0"/>
              <a:t>To what degree do we as brethren have a concern when we see ungodly families in peril?  </a:t>
            </a:r>
          </a:p>
          <a:p>
            <a:r>
              <a:rPr lang="en-US" dirty="0"/>
              <a:t>Again I do not believe we ought to micromanage, especially another family and we ought to give WIDE latitude in judgment, BUT when a child is in danger or a marriage is in danger we ought to do what we can to save that relationship.  </a:t>
            </a:r>
          </a:p>
          <a:p>
            <a:r>
              <a:rPr lang="en-US" dirty="0"/>
              <a:t>Will we?  </a:t>
            </a:r>
          </a:p>
          <a:p>
            <a:r>
              <a:rPr lang="en-US" dirty="0"/>
              <a:t>And if you are the one whose family ties are in jeopardy, will you listen?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6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/>
              <a:t>It my personal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Having said all the above, the bottom line is that if you become upset when a genuinely concerned brother comes to you, YOU have the problem.  </a:t>
            </a:r>
          </a:p>
          <a:p>
            <a:r>
              <a:rPr lang="en-US" dirty="0"/>
              <a:t>YOUR business is to take care of YOUR business so that others do not have to.</a:t>
            </a:r>
          </a:p>
          <a:p>
            <a:r>
              <a:rPr lang="en-US" dirty="0"/>
              <a:t>Consider the context of </a:t>
            </a:r>
            <a:r>
              <a:rPr lang="en-US" u="sng" dirty="0">
                <a:hlinkClick r:id="rId2"/>
              </a:rPr>
              <a:t>1 Thessalonians. 4:11</a:t>
            </a:r>
            <a:r>
              <a:rPr lang="en-US" dirty="0"/>
              <a:t>.  </a:t>
            </a:r>
          </a:p>
          <a:p>
            <a:r>
              <a:rPr lang="en-US" dirty="0"/>
              <a:t>It was written to brethren who were not working (I.e. taking care of their family and had become idle) and as a result they were meddling in the affairs of others.  </a:t>
            </a:r>
          </a:p>
          <a:p>
            <a:r>
              <a:rPr lang="en-US" dirty="0"/>
              <a:t>Rather than being productive, they were becoming gossips and critics of everyone else.  </a:t>
            </a:r>
          </a:p>
          <a:p>
            <a:r>
              <a:rPr lang="en-US" dirty="0"/>
              <a:t>They ignored the peril in their own lives.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30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067800" cy="6400800"/>
          </a:xfrm>
        </p:spPr>
        <p:txBody>
          <a:bodyPr>
            <a:normAutofit fontScale="92500"/>
          </a:bodyPr>
          <a:lstStyle/>
          <a:p>
            <a:r>
              <a:rPr lang="en-US" dirty="0"/>
              <a:t>Paul’s admonition was for them to “aspire to lead a quiet life, TO MIND YOUR OWN BUSINESS, and to work with your own hands, as we commanded you.”  </a:t>
            </a:r>
          </a:p>
          <a:p>
            <a:r>
              <a:rPr lang="en-US" dirty="0"/>
              <a:t>It wasn’t a matter of concern for others, it was  personal failure that resulted in one not being busy doing good things in his own life.  </a:t>
            </a:r>
          </a:p>
          <a:p>
            <a:r>
              <a:rPr lang="en-US" dirty="0"/>
              <a:t>So in reality, the message is NOT about others coming to you with concerns but you living so that they need not have to come to you with such things.</a:t>
            </a:r>
          </a:p>
          <a:p>
            <a:r>
              <a:rPr lang="en-US" u="sng" dirty="0">
                <a:hlinkClick r:id="rId2"/>
              </a:rPr>
              <a:t>Galatians 6:3-5</a:t>
            </a:r>
            <a:r>
              <a:rPr lang="en-US" dirty="0"/>
              <a:t> calls for each of us to examine our own works and bear our own load.  </a:t>
            </a:r>
            <a:br>
              <a:rPr lang="en-US" dirty="0"/>
            </a:br>
            <a:r>
              <a:rPr lang="en-US" u="sng" dirty="0">
                <a:hlinkClick r:id="rId3"/>
              </a:rPr>
              <a:t>2 Corinthians 13:5</a:t>
            </a:r>
            <a:r>
              <a:rPr lang="en-US" dirty="0"/>
              <a:t> calls for us to examine and prove ourselves, lest we be disqualified.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517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6526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Conclusion:</a:t>
            </a: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Considering how one day you WILL stand before God and give account for your own life – </a:t>
            </a:r>
            <a:r>
              <a:rPr lang="en-US" u="sng" dirty="0">
                <a:hlinkClick r:id="rId2"/>
              </a:rPr>
              <a:t>2 Corinthians 5:10</a:t>
            </a:r>
            <a:r>
              <a:rPr lang="en-US" dirty="0"/>
              <a:t> – you better take care of yourself.  </a:t>
            </a:r>
          </a:p>
          <a:p>
            <a:r>
              <a:rPr lang="en-US" dirty="0"/>
              <a:t>AND if your brother loves you enough to come to you with a concern: </a:t>
            </a:r>
          </a:p>
          <a:p>
            <a:r>
              <a:rPr lang="en-US" dirty="0"/>
              <a:t>Instead of telling him to mind his own business, be thankful that he cares enough about me to tell me what I NEED to hear instead of what we want to hear. </a:t>
            </a:r>
          </a:p>
          <a:p>
            <a:r>
              <a:rPr lang="en-US" dirty="0"/>
              <a:t>That is a true friend.  </a:t>
            </a:r>
          </a:p>
          <a:p>
            <a:r>
              <a:rPr lang="en-US" dirty="0"/>
              <a:t>Solomon said so, “Faithful are the wounds of a friend, but the kisses of an enemy are deceitful.” (</a:t>
            </a:r>
            <a:r>
              <a:rPr lang="en-US" u="sng" dirty="0">
                <a:hlinkClick r:id="rId3"/>
              </a:rPr>
              <a:t>Proverbs 27:6</a:t>
            </a:r>
            <a:r>
              <a:rPr lang="en-US" dirty="0"/>
              <a:t>)  </a:t>
            </a:r>
          </a:p>
          <a:p>
            <a:r>
              <a:rPr lang="en-US" dirty="0"/>
              <a:t>Consider these things.</a:t>
            </a:r>
          </a:p>
        </p:txBody>
      </p:sp>
    </p:spTree>
    <p:extLst>
      <p:ext uri="{BB962C8B-B14F-4D97-AF65-F5344CB8AC3E}">
        <p14:creationId xmlns:p14="http://schemas.microsoft.com/office/powerpoint/2010/main" val="1052848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791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 truly sad, but we live in a society where there are many who want to serve God on their own terms.  </a:t>
            </a:r>
          </a:p>
          <a:p>
            <a:r>
              <a:rPr lang="en-US" dirty="0"/>
              <a:t>They want to be able to attend worship services when they want to and they want to live however they choose and still profess to be following God.  </a:t>
            </a:r>
          </a:p>
          <a:p>
            <a:r>
              <a:rPr lang="en-US" dirty="0"/>
              <a:t>When a concerned brother comes to him about some questionable behavior OR perhaps something that is outright wrong, he might hear, “Mind your own business.”  </a:t>
            </a:r>
          </a:p>
          <a:p>
            <a:r>
              <a:rPr lang="en-US" dirty="0"/>
              <a:t>Or he might hear: “What I do is none of your business so leave me alone!”</a:t>
            </a:r>
          </a:p>
        </p:txBody>
      </p:sp>
    </p:spTree>
    <p:extLst>
      <p:ext uri="{BB962C8B-B14F-4D97-AF65-F5344CB8AC3E}">
        <p14:creationId xmlns:p14="http://schemas.microsoft.com/office/powerpoint/2010/main" val="306950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9067800" cy="6477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some ways, this is true.</a:t>
            </a:r>
          </a:p>
          <a:p>
            <a:r>
              <a:rPr lang="en-US" dirty="0"/>
              <a:t>Too often things may not happen because we are waiting for someone else to do them.</a:t>
            </a:r>
          </a:p>
          <a:p>
            <a:r>
              <a:rPr lang="en-US" dirty="0"/>
              <a:t>Then, if they do, there is criticism for making something happen.</a:t>
            </a:r>
          </a:p>
          <a:p>
            <a:r>
              <a:rPr lang="en-US" dirty="0"/>
              <a:t>It is interesting that as Paul was writing to the church at Thessalonica he said, “</a:t>
            </a:r>
            <a:r>
              <a:rPr lang="en-US" i="1" dirty="0"/>
              <a:t>But we urge you, brethren, that you increase more and more; that you also aspire to lead a quiet life, </a:t>
            </a:r>
            <a:r>
              <a:rPr lang="en-US" b="1" i="1" dirty="0"/>
              <a:t>to mind your own business</a:t>
            </a:r>
            <a:r>
              <a:rPr lang="en-US" i="1" dirty="0"/>
              <a:t>, and to work with your own hands, as we commanded you, that you may walk properly toward those who are outside, and that you may lack nothing</a:t>
            </a:r>
            <a:r>
              <a:rPr lang="en-US" dirty="0"/>
              <a:t>.” (</a:t>
            </a:r>
            <a:r>
              <a:rPr lang="en-US" u="sng" dirty="0">
                <a:hlinkClick r:id="rId2"/>
              </a:rPr>
              <a:t>1 </a:t>
            </a:r>
            <a:r>
              <a:rPr lang="en-US" u="sng" dirty="0" err="1">
                <a:hlinkClick r:id="rId2"/>
              </a:rPr>
              <a:t>Thess</a:t>
            </a:r>
            <a:r>
              <a:rPr lang="en-US" u="sng" dirty="0">
                <a:hlinkClick r:id="rId2"/>
              </a:rPr>
              <a:t> 4:10-12</a:t>
            </a:r>
            <a:r>
              <a:rPr lang="en-US" dirty="0"/>
              <a:t>) </a:t>
            </a:r>
          </a:p>
        </p:txBody>
      </p:sp>
    </p:spTree>
    <p:extLst>
      <p:ext uri="{BB962C8B-B14F-4D97-AF65-F5344CB8AC3E}">
        <p14:creationId xmlns:p14="http://schemas.microsoft.com/office/powerpoint/2010/main" val="141297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881204"/>
          </a:xfrm>
        </p:spPr>
        <p:txBody>
          <a:bodyPr>
            <a:normAutofit/>
          </a:bodyPr>
          <a:lstStyle/>
          <a:p>
            <a:r>
              <a:rPr lang="en-US" b="1" dirty="0"/>
              <a:t>It’s God’s business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9067800" cy="6019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First and foremost, we must realize that everything we do is God’s business.  </a:t>
            </a:r>
          </a:p>
          <a:p>
            <a:r>
              <a:rPr lang="en-US" dirty="0"/>
              <a:t>He sees all that we do and even knows what we think.</a:t>
            </a:r>
          </a:p>
          <a:p>
            <a:r>
              <a:rPr lang="en-US" u="sng" dirty="0">
                <a:hlinkClick r:id="rId2"/>
              </a:rPr>
              <a:t>Hebrews 4:13</a:t>
            </a:r>
            <a:r>
              <a:rPr lang="en-US" dirty="0"/>
              <a:t> tells us that we cannot hide from God.  </a:t>
            </a:r>
          </a:p>
          <a:p>
            <a:r>
              <a:rPr lang="en-US" dirty="0"/>
              <a:t>There is no creature hidden from His sight AND we will give account to Him.</a:t>
            </a:r>
            <a:br>
              <a:rPr lang="en-US" dirty="0"/>
            </a:br>
            <a:r>
              <a:rPr lang="en-US" u="sng" dirty="0">
                <a:hlinkClick r:id="rId3"/>
              </a:rPr>
              <a:t>1 Corinthians 4:5</a:t>
            </a:r>
            <a:r>
              <a:rPr lang="en-US" dirty="0"/>
              <a:t> tells us that a time is coming when the counsels of the heart will be judged.</a:t>
            </a:r>
          </a:p>
          <a:p>
            <a:r>
              <a:rPr lang="en-US" u="sng" dirty="0">
                <a:hlinkClick r:id="rId4"/>
              </a:rPr>
              <a:t>Acts 17:31</a:t>
            </a:r>
            <a:r>
              <a:rPr lang="en-US" dirty="0"/>
              <a:t> tells us He has appointed a day when He will judge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5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rmAutofit lnSpcReduction="10000"/>
          </a:bodyPr>
          <a:lstStyle/>
          <a:p>
            <a:r>
              <a:rPr lang="en-US" u="sng" dirty="0">
                <a:hlinkClick r:id="rId2"/>
              </a:rPr>
              <a:t>2 Thessalonians 1:8</a:t>
            </a:r>
            <a:r>
              <a:rPr lang="en-US" dirty="0"/>
              <a:t> tells us that with flaming fire He will take vengeance on those who do not know Him and those who do not obey the gospel.  </a:t>
            </a:r>
          </a:p>
          <a:p>
            <a:r>
              <a:rPr lang="en-US" dirty="0"/>
              <a:t>Considering that one day we will stand before Him, we ought to care that He cares.</a:t>
            </a:r>
          </a:p>
          <a:p>
            <a:r>
              <a:rPr lang="en-US" dirty="0"/>
              <a:t> </a:t>
            </a:r>
            <a:r>
              <a:rPr lang="en-US" u="sng" dirty="0">
                <a:hlinkClick r:id="rId3"/>
              </a:rPr>
              <a:t>1 Corinthians 6:20</a:t>
            </a:r>
            <a:r>
              <a:rPr lang="en-US" dirty="0"/>
              <a:t> reminds us that a price was paid for our redemption.  </a:t>
            </a:r>
          </a:p>
          <a:p>
            <a:r>
              <a:rPr lang="en-US" dirty="0"/>
              <a:t>Because of this we have a responsibility to “glorify God in your body and in your spirit.” </a:t>
            </a:r>
          </a:p>
          <a:p>
            <a:r>
              <a:rPr lang="en-US" dirty="0"/>
              <a:t>IF we are going to serve God (with reverence and Godly fear) with ANY hope of salvation, it WILL matter to us how our conduct affects Him.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35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/>
              <a:t>It’s Christ’s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90678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As with God, </a:t>
            </a:r>
            <a:r>
              <a:rPr lang="en-US" u="sng" dirty="0">
                <a:hlinkClick r:id="rId2"/>
              </a:rPr>
              <a:t>2 Corinthians 5:10</a:t>
            </a:r>
            <a:r>
              <a:rPr lang="en-US" dirty="0"/>
              <a:t> tells us that we must all appear before judgment seat of Christ.  </a:t>
            </a:r>
          </a:p>
          <a:p>
            <a:r>
              <a:rPr lang="en-US" dirty="0"/>
              <a:t>It is His word that will determine our salvation – </a:t>
            </a:r>
            <a:r>
              <a:rPr lang="en-US" u="sng" dirty="0">
                <a:hlinkClick r:id="rId3"/>
              </a:rPr>
              <a:t>John 12:48</a:t>
            </a:r>
            <a:r>
              <a:rPr lang="en-US" dirty="0"/>
              <a:t>.</a:t>
            </a:r>
          </a:p>
          <a:p>
            <a:r>
              <a:rPr lang="en-US" u="sng" dirty="0">
                <a:hlinkClick r:id="rId4"/>
              </a:rPr>
              <a:t>1 Corinthians 6:15-20</a:t>
            </a:r>
            <a:r>
              <a:rPr lang="en-US" dirty="0"/>
              <a:t> describes how we belong to Christ and the way we live reflects that.</a:t>
            </a:r>
          </a:p>
          <a:p>
            <a:r>
              <a:rPr lang="en-US" u="sng" dirty="0">
                <a:hlinkClick r:id="rId5"/>
              </a:rPr>
              <a:t>Mark 8:38</a:t>
            </a:r>
            <a:r>
              <a:rPr lang="en-US" dirty="0"/>
              <a:t> – whoever is ashamed of Me and My word…</a:t>
            </a:r>
          </a:p>
          <a:p>
            <a:r>
              <a:rPr lang="en-US" dirty="0"/>
              <a:t>Yes, our actions speak volumes of what is in our hearts and minds.</a:t>
            </a:r>
          </a:p>
          <a:p>
            <a:r>
              <a:rPr lang="en-US" dirty="0"/>
              <a:t>If there is to be any hope of salvation after this life, we better know that what we do IS the business of our Lord.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414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b="1" dirty="0"/>
              <a:t>It’s the Spirit’s business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5867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Bible is the product of the Holy Spirit.  </a:t>
            </a:r>
          </a:p>
          <a:p>
            <a:r>
              <a:rPr lang="en-US" dirty="0"/>
              <a:t>A lesson within itself can be presented demonstrating how the word of God is the work of the spirit.  </a:t>
            </a:r>
          </a:p>
          <a:p>
            <a:r>
              <a:rPr lang="en-US" dirty="0"/>
              <a:t>He revealed the Word for us to follow – </a:t>
            </a:r>
            <a:r>
              <a:rPr lang="en-US" u="sng" dirty="0">
                <a:hlinkClick r:id="rId2"/>
              </a:rPr>
              <a:t>1 Corinthians 2:10-13</a:t>
            </a:r>
            <a:r>
              <a:rPr lang="en-US" dirty="0"/>
              <a:t>, </a:t>
            </a:r>
            <a:r>
              <a:rPr lang="en-US" u="sng" dirty="0">
                <a:hlinkClick r:id="rId3"/>
              </a:rPr>
              <a:t>Ephesians 3:3-5</a:t>
            </a:r>
            <a:r>
              <a:rPr lang="en-US" dirty="0"/>
              <a:t> has Paul explaining that what he wrote and taught was a product of the Holy Spirit.</a:t>
            </a:r>
          </a:p>
          <a:p>
            <a:r>
              <a:rPr lang="en-US" dirty="0"/>
              <a:t>IF the Bible is a product of the Holy Spirit then it is from God and MUST be respected (cf. </a:t>
            </a:r>
            <a:r>
              <a:rPr lang="en-US" u="sng" dirty="0">
                <a:hlinkClick r:id="rId4"/>
              </a:rPr>
              <a:t>1 Peter 4:11</a:t>
            </a:r>
            <a:r>
              <a:rPr lang="en-US" dirty="0"/>
              <a:t>)</a:t>
            </a:r>
          </a:p>
          <a:p>
            <a:r>
              <a:rPr lang="en-US" dirty="0"/>
              <a:t> When we reject the word of God we will be a disappointment to the Holy Spirit. </a:t>
            </a:r>
            <a:br>
              <a:rPr lang="en-US" dirty="0"/>
            </a:br>
            <a:r>
              <a:rPr lang="en-US" u="sng" dirty="0">
                <a:hlinkClick r:id="rId5"/>
              </a:rPr>
              <a:t>Ephesians 4:30</a:t>
            </a:r>
            <a:r>
              <a:rPr lang="en-US" dirty="0"/>
              <a:t> tells us to not grieve the Holy Spirit of God.  </a:t>
            </a:r>
          </a:p>
          <a:p>
            <a:r>
              <a:rPr lang="en-US" dirty="0"/>
              <a:t>The text indicates that this is done through our conduct toward others.</a:t>
            </a:r>
          </a:p>
          <a:p>
            <a:r>
              <a:rPr lang="en-US" u="sng" dirty="0">
                <a:hlinkClick r:id="rId6"/>
              </a:rPr>
              <a:t>1 Peter 4:14-16</a:t>
            </a:r>
            <a:r>
              <a:rPr lang="en-US" dirty="0"/>
              <a:t> – Does the Spirit of glory and of God rest upon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38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196"/>
            <a:ext cx="8229600" cy="72880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It’s the church’s business 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 Whether we want to face it or not, our actions are a reflection upon the body of Christ. </a:t>
            </a:r>
          </a:p>
          <a:p>
            <a:r>
              <a:rPr lang="en-US" dirty="0"/>
              <a:t>Most of the letters of Paul were written to churches and addressed concerns, often dealing with how our conduct affects others.</a:t>
            </a:r>
          </a:p>
          <a:p>
            <a:r>
              <a:rPr lang="en-US" u="sng" dirty="0">
                <a:hlinkClick r:id="rId2"/>
              </a:rPr>
              <a:t>1 Corinthians 12:26</a:t>
            </a:r>
            <a:r>
              <a:rPr lang="en-US" dirty="0"/>
              <a:t> – as the body of Christ, if one member suffers, all will suffer.</a:t>
            </a:r>
          </a:p>
          <a:p>
            <a:r>
              <a:rPr lang="en-US" u="sng" dirty="0">
                <a:hlinkClick r:id="rId3"/>
              </a:rPr>
              <a:t>Romans 2:24</a:t>
            </a:r>
            <a:r>
              <a:rPr lang="en-US" dirty="0"/>
              <a:t> finds Paul saying the name of the Lord was blasphemed as a result of the sinful conduct of some in the church at Rome.</a:t>
            </a:r>
          </a:p>
          <a:p>
            <a:r>
              <a:rPr lang="en-US" dirty="0"/>
              <a:t>This doesn’t mean the church will micromanage your life, but if you are engaged in conduct unbecoming a Christian or that brings reproach upon the body of Christ, they will act out of concern for your soul.</a:t>
            </a:r>
          </a:p>
        </p:txBody>
      </p:sp>
    </p:spTree>
    <p:extLst>
      <p:ext uri="{BB962C8B-B14F-4D97-AF65-F5344CB8AC3E}">
        <p14:creationId xmlns:p14="http://schemas.microsoft.com/office/powerpoint/2010/main" val="387141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067800" cy="6400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Further, we are given clear instructions to deal with one who is not living as they ought to.  </a:t>
            </a:r>
          </a:p>
          <a:p>
            <a:r>
              <a:rPr lang="en-US" dirty="0"/>
              <a:t>Sometimes we call it discipline, but it is actually the final steps of discipline that has failed up to that point.   </a:t>
            </a:r>
          </a:p>
          <a:p>
            <a:r>
              <a:rPr lang="en-US" dirty="0"/>
              <a:t>In </a:t>
            </a:r>
            <a:r>
              <a:rPr lang="en-US" u="sng" dirty="0">
                <a:hlinkClick r:id="rId2"/>
              </a:rPr>
              <a:t>1 Corinthians 5:11-13</a:t>
            </a:r>
            <a:r>
              <a:rPr lang="en-US" dirty="0"/>
              <a:t>, we read that we are not keep company with a brother overtaken in sinful conduct.</a:t>
            </a:r>
          </a:p>
          <a:p>
            <a:r>
              <a:rPr lang="en-US" u="sng" dirty="0">
                <a:hlinkClick r:id="rId3"/>
              </a:rPr>
              <a:t>2 Thessalonians 3:6</a:t>
            </a:r>
            <a:r>
              <a:rPr lang="en-US" dirty="0"/>
              <a:t> tells us to withdraw from every brother who walks disorderly.</a:t>
            </a:r>
          </a:p>
          <a:p>
            <a:r>
              <a:rPr lang="en-US" dirty="0"/>
              <a:t>Because of passages like these, one’s conduct may very well be the business of the Lord’s church in a given location.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086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1807</Words>
  <Application>Microsoft Office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“Mind Your Own Business”</vt:lpstr>
      <vt:lpstr>INTRODUCTION</vt:lpstr>
      <vt:lpstr>PowerPoint Presentation</vt:lpstr>
      <vt:lpstr>It’s God’s business –</vt:lpstr>
      <vt:lpstr>PowerPoint Presentation</vt:lpstr>
      <vt:lpstr>It’s Christ’s business</vt:lpstr>
      <vt:lpstr>It’s the Spirit’s business –</vt:lpstr>
      <vt:lpstr>It’s the church’s business –</vt:lpstr>
      <vt:lpstr>PowerPoint Presentation</vt:lpstr>
      <vt:lpstr>   It’s the business of my brethren –</vt:lpstr>
      <vt:lpstr>It’s the business of my neighbor</vt:lpstr>
      <vt:lpstr>It’s the business of my family –</vt:lpstr>
      <vt:lpstr>PowerPoint Presentation</vt:lpstr>
      <vt:lpstr>It my personal business</vt:lpstr>
      <vt:lpstr>PowerPoint Presentation</vt:lpstr>
      <vt:lpstr>Conclusion: 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“Mind Your Own Business”</dc:title>
  <dc:creator>Aarons</dc:creator>
  <cp:lastModifiedBy>Al Lyles</cp:lastModifiedBy>
  <cp:revision>9</cp:revision>
  <dcterms:created xsi:type="dcterms:W3CDTF">2016-08-16T03:39:50Z</dcterms:created>
  <dcterms:modified xsi:type="dcterms:W3CDTF">2022-11-18T16:47:53Z</dcterms:modified>
</cp:coreProperties>
</file>