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40ED-C5A1-4926-A691-9FAD761AF45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FF3-FB48-445B-A535-57E9DCF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8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40ED-C5A1-4926-A691-9FAD761AF45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FF3-FB48-445B-A535-57E9DCF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40ED-C5A1-4926-A691-9FAD761AF45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FF3-FB48-445B-A535-57E9DCF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1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40ED-C5A1-4926-A691-9FAD761AF45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FF3-FB48-445B-A535-57E9DCF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40ED-C5A1-4926-A691-9FAD761AF45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FF3-FB48-445B-A535-57E9DCF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4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40ED-C5A1-4926-A691-9FAD761AF45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FF3-FB48-445B-A535-57E9DCF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3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40ED-C5A1-4926-A691-9FAD761AF45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FF3-FB48-445B-A535-57E9DCF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4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40ED-C5A1-4926-A691-9FAD761AF45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FF3-FB48-445B-A535-57E9DCF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1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40ED-C5A1-4926-A691-9FAD761AF45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FF3-FB48-445B-A535-57E9DCF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2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40ED-C5A1-4926-A691-9FAD761AF45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FF3-FB48-445B-A535-57E9DCF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40ED-C5A1-4926-A691-9FAD761AF45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2FF3-FB48-445B-A535-57E9DCF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40ED-C5A1-4926-A691-9FAD761AF45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52FF3-FB48-445B-A535-57E9DCF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4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208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7200" b="1" dirty="0" smtClean="0"/>
              <a:t>How Does God Called?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5011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/>
              <a:t>According To His Purpose – </a:t>
            </a:r>
            <a:r>
              <a:rPr lang="en-US" b="1" u="sng" dirty="0" smtClean="0">
                <a:solidFill>
                  <a:srgbClr val="FF0000"/>
                </a:solidFill>
              </a:rPr>
              <a:t>Romans 8: 28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Romans 8:28 </a:t>
            </a:r>
            <a:r>
              <a:rPr lang="en-US" sz="5400" dirty="0" smtClean="0"/>
              <a:t>- And we know that  all things works together  for the good of those who </a:t>
            </a:r>
            <a:r>
              <a:rPr lang="en-US" sz="5400" b="1" u="sng" dirty="0" smtClean="0"/>
              <a:t>love God </a:t>
            </a:r>
            <a:r>
              <a:rPr lang="en-US" sz="5400" dirty="0" smtClean="0"/>
              <a:t>, who have been </a:t>
            </a:r>
            <a:r>
              <a:rPr lang="en-US" sz="5400" b="1" u="sng" dirty="0" smtClean="0"/>
              <a:t>called </a:t>
            </a:r>
            <a:r>
              <a:rPr lang="en-US" sz="5400" dirty="0" smtClean="0"/>
              <a:t>according to his </a:t>
            </a:r>
            <a:r>
              <a:rPr lang="en-US" sz="5400" b="1" u="sng" dirty="0" smtClean="0">
                <a:solidFill>
                  <a:srgbClr val="FF0000"/>
                </a:solidFill>
              </a:rPr>
              <a:t>purpose.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5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/>
              <a:t>According To His Grace – </a:t>
            </a:r>
            <a:r>
              <a:rPr lang="en-US" b="1" u="sng" dirty="0" smtClean="0">
                <a:solidFill>
                  <a:srgbClr val="FF0000"/>
                </a:solidFill>
              </a:rPr>
              <a:t>2 Timothy 1:9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2 Timothy 1:9 </a:t>
            </a:r>
            <a:r>
              <a:rPr lang="en-US" sz="4400" dirty="0" smtClean="0"/>
              <a:t>-Who hath saved “US”, and called us with an holy calling, not according to our works, but according to his own </a:t>
            </a:r>
            <a:r>
              <a:rPr lang="en-US" sz="4400" b="1" u="sng" dirty="0" smtClean="0">
                <a:solidFill>
                  <a:srgbClr val="FF0000"/>
                </a:solidFill>
              </a:rPr>
              <a:t>purpose and grace</a:t>
            </a:r>
            <a:r>
              <a:rPr lang="en-US" sz="4400" dirty="0" smtClean="0"/>
              <a:t>, which was given “US” in Christ Jesus before the world began,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2375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Through The Gospel – 2 </a:t>
            </a:r>
            <a:r>
              <a:rPr lang="en-US" b="1" u="sng" dirty="0" smtClean="0">
                <a:solidFill>
                  <a:srgbClr val="FF0000"/>
                </a:solidFill>
              </a:rPr>
              <a:t>Thessalonians 2: 14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smtClean="0"/>
              <a:t>2 Thessalonians 2:14 – Whereunto he </a:t>
            </a:r>
            <a:r>
              <a:rPr lang="en-US" sz="5400" b="1" u="sng" dirty="0" smtClean="0">
                <a:solidFill>
                  <a:srgbClr val="FF0000"/>
                </a:solidFill>
              </a:rPr>
              <a:t>called you </a:t>
            </a:r>
            <a:r>
              <a:rPr lang="en-US" sz="5400" dirty="0" smtClean="0"/>
              <a:t>by our </a:t>
            </a:r>
            <a:r>
              <a:rPr lang="en-US" sz="5400" b="1" u="sng" dirty="0" smtClean="0">
                <a:solidFill>
                  <a:srgbClr val="FF0000"/>
                </a:solidFill>
              </a:rPr>
              <a:t>gospel</a:t>
            </a:r>
            <a:r>
              <a:rPr lang="en-US" sz="5400" dirty="0" smtClean="0"/>
              <a:t>, to the obtaining of the glory of our LORD Jesus Christ.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665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/>
              <a:t>The Spirit and The Bride Say “Come” – Revelations 22: 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FF0000"/>
                </a:solidFill>
              </a:rPr>
              <a:t>Revelation 22:17 </a:t>
            </a:r>
            <a:r>
              <a:rPr lang="en-US" sz="6000" dirty="0" smtClean="0"/>
              <a:t>-  And the Spirit and the bride say, </a:t>
            </a:r>
            <a:r>
              <a:rPr lang="en-US" sz="6000" b="1" u="sng" dirty="0" smtClean="0">
                <a:solidFill>
                  <a:srgbClr val="FF0000"/>
                </a:solidFill>
              </a:rPr>
              <a:t>Come. </a:t>
            </a:r>
            <a:r>
              <a:rPr lang="en-US" sz="6000" dirty="0" smtClean="0"/>
              <a:t>And let him that </a:t>
            </a:r>
            <a:r>
              <a:rPr lang="en-US" sz="6000" dirty="0" err="1" smtClean="0"/>
              <a:t>heareth</a:t>
            </a:r>
            <a:r>
              <a:rPr lang="en-US" sz="6000" dirty="0" smtClean="0"/>
              <a:t> say, </a:t>
            </a:r>
            <a:r>
              <a:rPr lang="en-US" sz="6000" b="1" u="sng" dirty="0" smtClean="0">
                <a:solidFill>
                  <a:srgbClr val="FF0000"/>
                </a:solidFill>
              </a:rPr>
              <a:t>Come</a:t>
            </a:r>
            <a:r>
              <a:rPr lang="en-US" sz="6000" dirty="0" smtClean="0"/>
              <a:t>. And let him that is athirst </a:t>
            </a:r>
            <a:r>
              <a:rPr lang="en-US" sz="6000" b="1" u="sng" dirty="0" smtClean="0">
                <a:solidFill>
                  <a:srgbClr val="FF0000"/>
                </a:solidFill>
              </a:rPr>
              <a:t>come.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284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175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How Does God Called?</vt:lpstr>
      <vt:lpstr>According To His Purpose – Romans 8: 28</vt:lpstr>
      <vt:lpstr>According To His Grace – 2 Timothy 1:9</vt:lpstr>
      <vt:lpstr>Through The Gospel – 2 Thessalonians 2: 14</vt:lpstr>
      <vt:lpstr>The Spirit and The Bride Say “Come” – Revelations 22: 17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God Called?</dc:title>
  <dc:creator>aldographics@yahoo.com</dc:creator>
  <cp:lastModifiedBy>aldographics@yahoo.com</cp:lastModifiedBy>
  <cp:revision>6</cp:revision>
  <dcterms:created xsi:type="dcterms:W3CDTF">2019-11-09T18:08:16Z</dcterms:created>
  <dcterms:modified xsi:type="dcterms:W3CDTF">2019-11-09T18:30:45Z</dcterms:modified>
</cp:coreProperties>
</file>