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68" r:id="rId2"/>
    <p:sldId id="264" r:id="rId3"/>
    <p:sldId id="265" r:id="rId4"/>
    <p:sldId id="266" r:id="rId5"/>
    <p:sldId id="267" r:id="rId6"/>
    <p:sldId id="257" r:id="rId7"/>
    <p:sldId id="258" r:id="rId8"/>
    <p:sldId id="259" r:id="rId9"/>
    <p:sldId id="262" r:id="rId10"/>
    <p:sldId id="261"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gray"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03" autoAdjust="0"/>
    <p:restoredTop sz="94660"/>
  </p:normalViewPr>
  <p:slideViewPr>
    <p:cSldViewPr>
      <p:cViewPr varScale="1">
        <p:scale>
          <a:sx n="57" d="100"/>
          <a:sy n="57" d="100"/>
        </p:scale>
        <p:origin x="-8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8BD2B3-EA86-A145-8C27-D863840F71F6}" type="datetimeFigureOut">
              <a:rPr lang="en-US" smtClean="0"/>
              <a:pPr/>
              <a:t>3/17/2024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C3AC91-E077-F449-BA2A-FD54D610863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9ADFAE2A-4FCB-4DA8-A67C-DF69F4D52841}" type="datetimeFigureOut">
              <a:rPr lang="en-US" smtClean="0"/>
              <a:pPr/>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8FC9B-4AA6-4D67-92B3-959E8B4A726C}" type="slidenum">
              <a:rPr lang="en-US" smtClean="0"/>
              <a:pPr/>
              <a:t>‹#›</a:t>
            </a:fld>
            <a:endParaRPr lang="en-US"/>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transition spd="med">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DFAE2A-4FCB-4DA8-A67C-DF69F4D52841}" type="datetimeFigureOut">
              <a:rPr lang="en-US" smtClean="0"/>
              <a:pPr/>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8FC9B-4AA6-4D67-92B3-959E8B4A726C}" type="slidenum">
              <a:rPr lang="en-US" smtClean="0"/>
              <a:pPr/>
              <a:t>‹#›</a:t>
            </a:fld>
            <a:endParaRPr lang="en-US"/>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cSld>
  <p:clrMapOvr>
    <a:overrideClrMapping bg1="dk1" tx1="lt1" bg2="dk2" tx2="lt2" accent1="accent1" accent2="accent2" accent3="accent3" accent4="accent4" accent5="accent5" accent6="accent6" hlink="hlink" folHlink="folHlink"/>
  </p:clrMapOvr>
  <p:transition spd="med">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DFAE2A-4FCB-4DA8-A67C-DF69F4D52841}" type="datetimeFigureOut">
              <a:rPr lang="en-US" smtClean="0"/>
              <a:pPr/>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8FC9B-4AA6-4D67-92B3-959E8B4A726C}" type="slidenum">
              <a:rPr lang="en-US" smtClean="0"/>
              <a:pPr/>
              <a:t>‹#›</a:t>
            </a:fld>
            <a:endParaRPr lang="en-US"/>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strips dir="l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7556499" y="6356350"/>
            <a:ext cx="1148229" cy="365125"/>
          </a:xfrm>
        </p:spPr>
        <p:txBody>
          <a:bodyPr/>
          <a:lstStyle/>
          <a:p>
            <a:fld id="{9ADFAE2A-4FCB-4DA8-A67C-DF69F4D52841}" type="datetimeFigureOut">
              <a:rPr lang="en-US" smtClean="0"/>
              <a:pPr/>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8FC9B-4AA6-4D67-92B3-959E8B4A726C}" type="slidenum">
              <a:rPr lang="en-US" smtClean="0"/>
              <a:pPr/>
              <a:t>‹#›</a:t>
            </a:fld>
            <a:endParaRPr lang="en-US"/>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DFAE2A-4FCB-4DA8-A67C-DF69F4D52841}" type="datetimeFigureOut">
              <a:rPr lang="en-US" smtClean="0"/>
              <a:pPr/>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8FC9B-4AA6-4D67-92B3-959E8B4A726C}" type="slidenum">
              <a:rPr lang="en-US" smtClean="0"/>
              <a:pPr/>
              <a:t>‹#›</a:t>
            </a:fld>
            <a:endParaRPr lang="en-US"/>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9ADFAE2A-4FCB-4DA8-A67C-DF69F4D52841}" type="datetimeFigureOut">
              <a:rPr lang="en-US" smtClean="0"/>
              <a:pPr/>
              <a:t>3/17/2024</a:t>
            </a:fld>
            <a:endParaRPr lang="en-US"/>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DFAE2A-4FCB-4DA8-A67C-DF69F4D52841}" type="datetimeFigureOut">
              <a:rPr lang="en-US" smtClean="0"/>
              <a:pPr/>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8FC9B-4AA6-4D67-92B3-959E8B4A726C}" type="slidenum">
              <a:rPr lang="en-US" smtClean="0"/>
              <a:pPr/>
              <a:t>‹#›</a:t>
            </a:fld>
            <a:endParaRPr lang="en-US"/>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transition spd="med">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ADFAE2A-4FCB-4DA8-A67C-DF69F4D52841}" type="datetimeFigureOut">
              <a:rPr lang="en-US" smtClean="0"/>
              <a:pPr/>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8FC9B-4AA6-4D67-92B3-959E8B4A726C}" type="slidenum">
              <a:rPr lang="en-US" smtClean="0"/>
              <a:pPr/>
              <a:t>‹#›</a:t>
            </a:fld>
            <a:endParaRPr lang="en-US"/>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ADFAE2A-4FCB-4DA8-A67C-DF69F4D52841}" type="datetimeFigureOut">
              <a:rPr lang="en-US" smtClean="0"/>
              <a:pPr/>
              <a:t>3/17/2024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28FC9B-4AA6-4D67-92B3-959E8B4A726C}" type="slidenum">
              <a:rPr lang="en-US" smtClean="0"/>
              <a:pPr/>
              <a:t>‹#›</a:t>
            </a:fld>
            <a:endParaRPr lang="en-US"/>
          </a:p>
        </p:txBody>
      </p:sp>
    </p:spTree>
  </p:cSld>
  <p:clrMapOvr>
    <a:masterClrMapping/>
  </p:clrMapOvr>
  <p:transition spd="med">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ADFAE2A-4FCB-4DA8-A67C-DF69F4D52841}" type="datetimeFigureOut">
              <a:rPr lang="en-US" smtClean="0"/>
              <a:pPr/>
              <a:t>3/17/2024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28FC9B-4AA6-4D67-92B3-959E8B4A726C}" type="slidenum">
              <a:rPr lang="en-US" smtClean="0"/>
              <a:pPr/>
              <a:t>‹#›</a:t>
            </a:fld>
            <a:endParaRPr lang="en-US"/>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DFAE2A-4FCB-4DA8-A67C-DF69F4D52841}" type="datetimeFigureOut">
              <a:rPr lang="en-US" smtClean="0"/>
              <a:pPr/>
              <a:t>3/17/2024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28FC9B-4AA6-4D67-92B3-959E8B4A726C}" type="slidenum">
              <a:rPr lang="en-US" smtClean="0"/>
              <a:pPr/>
              <a:t>‹#›</a:t>
            </a:fld>
            <a:endParaRPr lang="en-US"/>
          </a:p>
        </p:txBody>
      </p:sp>
    </p:spTree>
  </p:cSld>
  <p:clrMapOvr>
    <a:masterClrMapping/>
  </p:clrMapOvr>
  <p:transition spd="med">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DFAE2A-4FCB-4DA8-A67C-DF69F4D52841}" type="datetimeFigureOut">
              <a:rPr lang="en-US" smtClean="0"/>
              <a:pPr/>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8FC9B-4AA6-4D67-92B3-959E8B4A726C}" type="slidenum">
              <a:rPr lang="en-US" smtClean="0"/>
              <a:pPr/>
              <a:t>‹#›</a:t>
            </a:fld>
            <a:endParaRPr lang="en-US"/>
          </a:p>
        </p:txBody>
      </p:sp>
    </p:spTree>
  </p:cSld>
  <p:clrMapOvr>
    <a:masterClrMapping/>
  </p:clrMapOvr>
  <p:transition spd="med">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FAE2A-4FCB-4DA8-A67C-DF69F4D52841}" type="datetimeFigureOut">
              <a:rPr lang="en-US" smtClean="0"/>
              <a:pPr/>
              <a:t>3/17/2024</a:t>
            </a:fld>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9428FC9B-4AA6-4D67-92B3-959E8B4A726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strips dir="ld"/>
  </p:transition>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B4BCAA-B1B6-6E74-6ECD-D715E39A3460}"/>
              </a:ext>
            </a:extLst>
          </p:cNvPr>
          <p:cNvSpPr>
            <a:spLocks noGrp="1"/>
          </p:cNvSpPr>
          <p:nvPr>
            <p:ph type="title"/>
          </p:nvPr>
        </p:nvSpPr>
        <p:spPr/>
        <p:txBody>
          <a:bodyPr>
            <a:normAutofit fontScale="90000"/>
          </a:bodyPr>
          <a:lstStyle/>
          <a:p>
            <a:r>
              <a:rPr lang="en-US" dirty="0"/>
              <a:t>Spiritual Attitudes Needed Today</a:t>
            </a:r>
          </a:p>
        </p:txBody>
      </p:sp>
      <p:sp>
        <p:nvSpPr>
          <p:cNvPr id="3" name="Content Placeholder 2">
            <a:extLst>
              <a:ext uri="{FF2B5EF4-FFF2-40B4-BE49-F238E27FC236}">
                <a16:creationId xmlns:a16="http://schemas.microsoft.com/office/drawing/2014/main" xmlns="" id="{A95EA7BC-9E75-73F1-6293-0A35DA6BEA2B}"/>
              </a:ext>
            </a:extLst>
          </p:cNvPr>
          <p:cNvSpPr>
            <a:spLocks noGrp="1"/>
          </p:cNvSpPr>
          <p:nvPr>
            <p:ph idx="1"/>
          </p:nvPr>
        </p:nvSpPr>
        <p:spPr/>
        <p:txBody>
          <a:bodyPr>
            <a:normAutofit fontScale="92500" lnSpcReduction="20000"/>
          </a:bodyPr>
          <a:lstStyle/>
          <a:p>
            <a:r>
              <a:rPr lang="en-US" dirty="0"/>
              <a:t>Content of Mind – Philippians 2: 5</a:t>
            </a:r>
          </a:p>
          <a:p>
            <a:r>
              <a:rPr lang="en-US" dirty="0"/>
              <a:t>Spiritual Disposition – 1</a:t>
            </a:r>
            <a:r>
              <a:rPr lang="en-US" baseline="30000" dirty="0"/>
              <a:t>st</a:t>
            </a:r>
            <a:r>
              <a:rPr lang="en-US" dirty="0"/>
              <a:t> Peter 2: 9</a:t>
            </a:r>
          </a:p>
          <a:p>
            <a:r>
              <a:rPr lang="en-US" dirty="0"/>
              <a:t>Spiritual  Self Control – 2</a:t>
            </a:r>
            <a:r>
              <a:rPr lang="en-US" baseline="30000" dirty="0"/>
              <a:t>nd</a:t>
            </a:r>
            <a:r>
              <a:rPr lang="en-US" dirty="0"/>
              <a:t> Timothy 2: 15</a:t>
            </a:r>
          </a:p>
          <a:p>
            <a:r>
              <a:rPr lang="en-US" dirty="0"/>
              <a:t>Spiritual Emotions – Galatians 5: 22-23</a:t>
            </a:r>
          </a:p>
          <a:p>
            <a:r>
              <a:rPr lang="en-US" dirty="0"/>
              <a:t>Let the word of Christ dwell in you richly in all wisdom; teaching and admonishing one another in psalms and hymns and spiritual songs, singing with grace in your hearts to the Lord. 17 </a:t>
            </a:r>
            <a:r>
              <a:rPr lang="en-US" u="sng" dirty="0"/>
              <a:t>And whatsoever ye do in word or deed</a:t>
            </a:r>
            <a:r>
              <a:rPr lang="en-US" dirty="0"/>
              <a:t>, do all in the </a:t>
            </a:r>
            <a:r>
              <a:rPr lang="en-US" u="sng" dirty="0"/>
              <a:t>name</a:t>
            </a:r>
            <a:r>
              <a:rPr lang="en-US" dirty="0"/>
              <a:t> of the Lord Jesus, giving thanks to God and the Father by him. – </a:t>
            </a:r>
            <a:r>
              <a:rPr lang="en-US" b="0" u="sng" dirty="0"/>
              <a:t>Colossians 3: 16-17</a:t>
            </a:r>
          </a:p>
        </p:txBody>
      </p:sp>
    </p:spTree>
    <p:extLst>
      <p:ext uri="{BB962C8B-B14F-4D97-AF65-F5344CB8AC3E}">
        <p14:creationId xmlns:p14="http://schemas.microsoft.com/office/powerpoint/2010/main" xmlns="" val="2344610581"/>
      </p:ext>
    </p:extLst>
  </p:cSld>
  <p:clrMapOvr>
    <a:masterClrMapping/>
  </p:clrMapOvr>
  <p:transition spd="med">
    <p:strips dir="l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Spiritual Attitudes Needed Today</a:t>
            </a:r>
          </a:p>
        </p:txBody>
      </p:sp>
      <p:sp>
        <p:nvSpPr>
          <p:cNvPr id="3" name="Content Placeholder 2"/>
          <p:cNvSpPr>
            <a:spLocks noGrp="1"/>
          </p:cNvSpPr>
          <p:nvPr>
            <p:ph idx="1"/>
          </p:nvPr>
        </p:nvSpPr>
        <p:spPr>
          <a:xfrm>
            <a:off x="457200" y="1676400"/>
            <a:ext cx="8229600" cy="4953000"/>
          </a:xfrm>
        </p:spPr>
        <p:txBody>
          <a:bodyPr>
            <a:normAutofit/>
          </a:bodyPr>
          <a:lstStyle/>
          <a:p>
            <a:r>
              <a:rPr lang="en-US" sz="2000" b="1" u="sng" dirty="0"/>
              <a:t>The Apostle Paul’s Courage</a:t>
            </a:r>
          </a:p>
          <a:p>
            <a:pPr lvl="1"/>
            <a:r>
              <a:rPr lang="en-US" sz="2000" dirty="0"/>
              <a:t>We can do all things through Christ who strengthens “US”  (</a:t>
            </a:r>
            <a:r>
              <a:rPr lang="en-US" sz="2000" u="sng" dirty="0"/>
              <a:t>Philippians 4:13).</a:t>
            </a:r>
          </a:p>
          <a:p>
            <a:pPr lvl="1"/>
            <a:r>
              <a:rPr lang="en-US" sz="2000" dirty="0"/>
              <a:t>“I can” – first step in “Good Attitudes”!!!</a:t>
            </a:r>
          </a:p>
          <a:p>
            <a:pPr lvl="1"/>
            <a:r>
              <a:rPr lang="en-US" sz="2000" dirty="0"/>
              <a:t>“I can’t” – first step in failure.</a:t>
            </a:r>
          </a:p>
          <a:p>
            <a:r>
              <a:rPr lang="en-US" sz="2000" b="1" dirty="0"/>
              <a:t>Promise from the Lord – strength for every trying circumstance.</a:t>
            </a:r>
          </a:p>
          <a:p>
            <a:pPr lvl="1"/>
            <a:r>
              <a:rPr lang="en-US" sz="2000" dirty="0"/>
              <a:t>Sickness, Death</a:t>
            </a:r>
          </a:p>
          <a:p>
            <a:pPr lvl="1"/>
            <a:r>
              <a:rPr lang="en-US" sz="2000" dirty="0"/>
              <a:t>Persecution, distress</a:t>
            </a:r>
          </a:p>
          <a:p>
            <a:pPr lvl="1"/>
            <a:r>
              <a:rPr lang="en-US" sz="2000" dirty="0"/>
              <a:t>Loneliness</a:t>
            </a:r>
          </a:p>
          <a:p>
            <a:pPr lvl="1"/>
            <a:r>
              <a:rPr lang="en-US" sz="2000" u="sng" dirty="0"/>
              <a:t>Reference</a:t>
            </a:r>
            <a:r>
              <a:rPr lang="en-US" sz="2000" dirty="0"/>
              <a:t> – Romans 8: 1-39; Isaiah 41: 10; 2</a:t>
            </a:r>
            <a:r>
              <a:rPr lang="en-US" sz="2000" baseline="30000" dirty="0"/>
              <a:t>nd</a:t>
            </a:r>
            <a:r>
              <a:rPr lang="en-US" sz="2000" dirty="0"/>
              <a:t> Corinthians 12: 9-10; Colossians 1: 11; Ephesians 6: 10</a:t>
            </a:r>
          </a:p>
        </p:txBody>
      </p:sp>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p:stCondLst>
                        <p:cond delay="indefinite"/>
                      </p:stCondLst>
                      <p:childTnLst>
                        <p:par>
                          <p:cTn id="42" fill="hold">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par>
                                <p:cTn id="49" presetID="15" presetClass="entr" presetSubtype="0" fill="hold" grpId="0"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par>
                                <p:cTn id="55" presetID="15" presetClass="entr" presetSubtype="0" fill="hold" grpId="0"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 calcmode="lin" valueType="num">
                                      <p:cBhvr>
                                        <p:cTn id="5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3">
                                            <p:txEl>
                                              <p:pRg st="7" end="7"/>
                                            </p:txEl>
                                          </p:spTgt>
                                        </p:tgtEl>
                                        <p:attrNameLst>
                                          <p:attrName>ppt_y</p:attrName>
                                        </p:attrNameLst>
                                      </p:cBhvr>
                                      <p:tavLst>
                                        <p:tav tm="0" fmla="#ppt_y+(sin(-2*pi*(1-$))*-#ppt_x+cos(-2*pi*(1-$))*(1-#ppt_y))*(1-$)">
                                          <p:val>
                                            <p:fltVal val="0"/>
                                          </p:val>
                                        </p:tav>
                                        <p:tav tm="100000">
                                          <p:val>
                                            <p:fltVal val="1"/>
                                          </p:val>
                                        </p:tav>
                                      </p:tavLst>
                                    </p:anim>
                                  </p:childTnLst>
                                </p:cTn>
                              </p:par>
                              <p:par>
                                <p:cTn id="61" presetID="15" presetClass="entr" presetSubtype="0" fill="hold" grpId="0" nodeType="with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3">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Spiritual Attitudes Needed Today</a:t>
            </a:r>
          </a:p>
        </p:txBody>
      </p:sp>
      <p:sp>
        <p:nvSpPr>
          <p:cNvPr id="3" name="Content Placeholder 2"/>
          <p:cNvSpPr>
            <a:spLocks noGrp="1"/>
          </p:cNvSpPr>
          <p:nvPr>
            <p:ph idx="1"/>
          </p:nvPr>
        </p:nvSpPr>
        <p:spPr>
          <a:xfrm>
            <a:off x="457200" y="1676400"/>
            <a:ext cx="8229600" cy="4953000"/>
          </a:xfrm>
        </p:spPr>
        <p:txBody>
          <a:bodyPr>
            <a:normAutofit/>
          </a:bodyPr>
          <a:lstStyle/>
          <a:p>
            <a:r>
              <a:rPr lang="en-US" sz="2800" u="sng" dirty="0"/>
              <a:t>Humble Spirit </a:t>
            </a:r>
            <a:r>
              <a:rPr lang="en-US" sz="2800" dirty="0"/>
              <a:t>of those on Day of Pentecost:</a:t>
            </a:r>
            <a:endParaRPr lang="en-US" sz="2800" b="1" dirty="0"/>
          </a:p>
          <a:p>
            <a:pPr lvl="1"/>
            <a:r>
              <a:rPr lang="en-US" sz="2600" dirty="0"/>
              <a:t>“Now when they heard this, they were pricked in their heart, and said to Peter and the rest of the apostles, “Men and brethren, what shall we do?” (Acts 2:37).</a:t>
            </a:r>
          </a:p>
          <a:p>
            <a:r>
              <a:rPr lang="en-US" sz="2800" b="1" dirty="0"/>
              <a:t>Humbly </a:t>
            </a:r>
            <a:r>
              <a:rPr lang="en-US" sz="2800" dirty="0"/>
              <a:t>Obeyed the Lord’s Command:</a:t>
            </a:r>
            <a:endParaRPr lang="en-US" sz="2800" b="1" dirty="0"/>
          </a:p>
          <a:p>
            <a:pPr lvl="1"/>
            <a:r>
              <a:rPr lang="en-US" sz="2600" dirty="0"/>
              <a:t>“Then they that gladly received his word were baptized; and that day, and the same day were added unto them about three thousand souls.” (Acts 2:41).</a:t>
            </a:r>
            <a:endParaRPr lang="en-US" sz="2600" b="1" dirty="0"/>
          </a:p>
        </p:txBody>
      </p:sp>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25" presetID="15"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2CC15A-139F-5D77-47BA-167C99C9F13C}"/>
              </a:ext>
            </a:extLst>
          </p:cNvPr>
          <p:cNvSpPr>
            <a:spLocks noGrp="1"/>
          </p:cNvSpPr>
          <p:nvPr>
            <p:ph type="title"/>
          </p:nvPr>
        </p:nvSpPr>
        <p:spPr>
          <a:xfrm>
            <a:off x="457200" y="274638"/>
            <a:ext cx="8229600" cy="1020762"/>
          </a:xfrm>
        </p:spPr>
        <p:txBody>
          <a:bodyPr>
            <a:normAutofit/>
          </a:bodyPr>
          <a:lstStyle/>
          <a:p>
            <a:r>
              <a:rPr lang="en-US" sz="4000" dirty="0"/>
              <a:t>Spiritual Attitudes Needed Today</a:t>
            </a:r>
          </a:p>
        </p:txBody>
      </p:sp>
      <p:sp>
        <p:nvSpPr>
          <p:cNvPr id="3" name="Content Placeholder 2">
            <a:extLst>
              <a:ext uri="{FF2B5EF4-FFF2-40B4-BE49-F238E27FC236}">
                <a16:creationId xmlns:a16="http://schemas.microsoft.com/office/drawing/2014/main" xmlns="" id="{12A814AB-597F-DB38-9B1D-D80518BC2CA0}"/>
              </a:ext>
            </a:extLst>
          </p:cNvPr>
          <p:cNvSpPr>
            <a:spLocks noGrp="1"/>
          </p:cNvSpPr>
          <p:nvPr>
            <p:ph idx="1"/>
          </p:nvPr>
        </p:nvSpPr>
        <p:spPr>
          <a:xfrm>
            <a:off x="381000" y="1905000"/>
            <a:ext cx="8229600" cy="3962400"/>
          </a:xfrm>
        </p:spPr>
        <p:txBody>
          <a:bodyPr>
            <a:normAutofit fontScale="92500"/>
          </a:bodyPr>
          <a:lstStyle/>
          <a:p>
            <a:r>
              <a:rPr lang="en-US" dirty="0"/>
              <a:t>“For as he thinketh in his heart, so is he……..” </a:t>
            </a:r>
            <a:r>
              <a:rPr lang="en-US" u="sng" dirty="0"/>
              <a:t>Proverbs 23: 7</a:t>
            </a:r>
          </a:p>
          <a:p>
            <a:r>
              <a:rPr lang="en-US" dirty="0"/>
              <a:t>“Do not conformed to this world, but be transformed by the renewal of your mind, that by testing you may discern, what is the will of the God, what is good and acceptable and perfect.” – </a:t>
            </a:r>
            <a:r>
              <a:rPr lang="en-US" u="sng" dirty="0"/>
              <a:t>Romans 12: 2</a:t>
            </a:r>
          </a:p>
          <a:p>
            <a:r>
              <a:rPr lang="en-US" dirty="0"/>
              <a:t>“Therefore do not be unwise, but understand what the will of the Lord is” – </a:t>
            </a:r>
            <a:r>
              <a:rPr lang="en-US" u="sng" dirty="0"/>
              <a:t>Ephesians 4: 19</a:t>
            </a:r>
          </a:p>
          <a:p>
            <a:r>
              <a:rPr lang="en-US" dirty="0"/>
              <a:t>“Let this mind be in you, which is also in Christ Jesus” – </a:t>
            </a:r>
            <a:r>
              <a:rPr lang="en-US" u="sng" dirty="0"/>
              <a:t>Philippians 2: 5</a:t>
            </a:r>
          </a:p>
        </p:txBody>
      </p:sp>
    </p:spTree>
    <p:extLst>
      <p:ext uri="{BB962C8B-B14F-4D97-AF65-F5344CB8AC3E}">
        <p14:creationId xmlns:p14="http://schemas.microsoft.com/office/powerpoint/2010/main" xmlns="" val="2802898270"/>
      </p:ext>
    </p:extLst>
  </p:cSld>
  <p:clrMapOvr>
    <a:masterClrMapping/>
  </p:clrMapOvr>
  <p:transition spd="med">
    <p:strips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5B6A04-3F6E-1C3E-F24A-2B6B44F41D8B}"/>
              </a:ext>
            </a:extLst>
          </p:cNvPr>
          <p:cNvSpPr>
            <a:spLocks noGrp="1"/>
          </p:cNvSpPr>
          <p:nvPr>
            <p:ph type="title"/>
          </p:nvPr>
        </p:nvSpPr>
        <p:spPr/>
        <p:txBody>
          <a:bodyPr>
            <a:normAutofit/>
          </a:bodyPr>
          <a:lstStyle/>
          <a:p>
            <a:r>
              <a:rPr lang="en-US" sz="4000" dirty="0"/>
              <a:t>Spiritual Attitudes Needed Today</a:t>
            </a:r>
          </a:p>
        </p:txBody>
      </p:sp>
      <p:sp>
        <p:nvSpPr>
          <p:cNvPr id="3" name="Content Placeholder 2">
            <a:extLst>
              <a:ext uri="{FF2B5EF4-FFF2-40B4-BE49-F238E27FC236}">
                <a16:creationId xmlns:a16="http://schemas.microsoft.com/office/drawing/2014/main" xmlns="" id="{6F66281E-31C5-BEBE-7593-84DA12932DC4}"/>
              </a:ext>
            </a:extLst>
          </p:cNvPr>
          <p:cNvSpPr>
            <a:spLocks noGrp="1"/>
          </p:cNvSpPr>
          <p:nvPr>
            <p:ph idx="1"/>
          </p:nvPr>
        </p:nvSpPr>
        <p:spPr/>
        <p:txBody>
          <a:bodyPr>
            <a:normAutofit/>
          </a:bodyPr>
          <a:lstStyle/>
          <a:p>
            <a:r>
              <a:rPr lang="en-US" u="sng" dirty="0"/>
              <a:t>First Scriptures Indicates God Knows our attitude!!                        </a:t>
            </a:r>
            <a:r>
              <a:rPr lang="en-US" sz="2000" u="sng" dirty="0"/>
              <a:t>Jeremiah 12: 3 </a:t>
            </a:r>
            <a:r>
              <a:rPr lang="en-US" sz="2000" dirty="0"/>
              <a:t>– “ But thou O Lord, knowest me; thou hast seen me,  and tried mine heart toward thee:                                                                </a:t>
            </a:r>
            <a:r>
              <a:rPr lang="en-US" sz="2000" u="sng" dirty="0"/>
              <a:t>Genesis 11: 1-9 – “Towel of Babel” </a:t>
            </a:r>
            <a:r>
              <a:rPr lang="en-US" sz="2000" dirty="0"/>
              <a:t>– “Behold the people is one, and they have one language, and this they begin to do, and now nothing will be restrained from them, </a:t>
            </a:r>
            <a:r>
              <a:rPr lang="en-US" sz="2000" u="sng" dirty="0"/>
              <a:t>which they imagined to do”.                                                                               Jonah 1: 1-17 </a:t>
            </a:r>
            <a:r>
              <a:rPr lang="en-US" sz="2000" dirty="0"/>
              <a:t>– God told him to Arise &amp; Go to Nineveh – Verse 17 …”Now the Lord prepared a great fish to swallow up Jonah. And Jonah was in the belly of the fish three days.                                                                      </a:t>
            </a:r>
            <a:r>
              <a:rPr lang="en-US" sz="2000" u="sng" dirty="0"/>
              <a:t>Pharisees judgmental attitude toward Jesus  </a:t>
            </a:r>
            <a:r>
              <a:rPr lang="en-US" sz="2000" dirty="0"/>
              <a:t>- “…This man </a:t>
            </a:r>
            <a:r>
              <a:rPr lang="en-US" sz="2000" dirty="0" err="1"/>
              <a:t>blasphemeth</a:t>
            </a:r>
            <a:r>
              <a:rPr lang="en-US" sz="2000" dirty="0"/>
              <a:t>, verse 4 – Jesus knowing there thoughts said, wherefore </a:t>
            </a:r>
            <a:r>
              <a:rPr lang="en-US" sz="2000" u="sng" dirty="0"/>
              <a:t>think you evil in your hearts. </a:t>
            </a:r>
            <a:r>
              <a:rPr lang="en-US" sz="2000" dirty="0"/>
              <a:t>Matthew 9: 1-8                  </a:t>
            </a:r>
          </a:p>
          <a:p>
            <a:pPr marL="0" indent="0">
              <a:buNone/>
            </a:pPr>
            <a:endParaRPr lang="en-US" dirty="0"/>
          </a:p>
          <a:p>
            <a:endParaRPr lang="en-US" dirty="0"/>
          </a:p>
        </p:txBody>
      </p:sp>
    </p:spTree>
    <p:extLst>
      <p:ext uri="{BB962C8B-B14F-4D97-AF65-F5344CB8AC3E}">
        <p14:creationId xmlns:p14="http://schemas.microsoft.com/office/powerpoint/2010/main" xmlns="" val="1213689547"/>
      </p:ext>
    </p:extLst>
  </p:cSld>
  <p:clrMapOvr>
    <a:masterClrMapping/>
  </p:clrMapOvr>
  <p:transition spd="med">
    <p:strips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A33874-1082-5DDB-0CEA-7E8A15CC9765}"/>
              </a:ext>
            </a:extLst>
          </p:cNvPr>
          <p:cNvSpPr>
            <a:spLocks noGrp="1"/>
          </p:cNvSpPr>
          <p:nvPr>
            <p:ph type="title"/>
          </p:nvPr>
        </p:nvSpPr>
        <p:spPr/>
        <p:txBody>
          <a:bodyPr>
            <a:normAutofit fontScale="90000"/>
          </a:bodyPr>
          <a:lstStyle/>
          <a:p>
            <a:r>
              <a:rPr lang="en-US" dirty="0"/>
              <a:t>Spiritual Attitudes Needed Today</a:t>
            </a:r>
          </a:p>
        </p:txBody>
      </p:sp>
      <p:sp>
        <p:nvSpPr>
          <p:cNvPr id="3" name="Content Placeholder 2">
            <a:extLst>
              <a:ext uri="{FF2B5EF4-FFF2-40B4-BE49-F238E27FC236}">
                <a16:creationId xmlns:a16="http://schemas.microsoft.com/office/drawing/2014/main" xmlns="" id="{870E220D-7475-8423-F9A4-470883C74D18}"/>
              </a:ext>
            </a:extLst>
          </p:cNvPr>
          <p:cNvSpPr>
            <a:spLocks noGrp="1"/>
          </p:cNvSpPr>
          <p:nvPr>
            <p:ph idx="1"/>
          </p:nvPr>
        </p:nvSpPr>
        <p:spPr/>
        <p:txBody>
          <a:bodyPr>
            <a:normAutofit/>
          </a:bodyPr>
          <a:lstStyle/>
          <a:p>
            <a:r>
              <a:rPr lang="en-US" u="sng" dirty="0"/>
              <a:t>Second, Scriptures indicate that God will Judge our Attitudes!!!                                                                                                      Hebrews 4: 12 </a:t>
            </a:r>
            <a:r>
              <a:rPr lang="en-US" dirty="0"/>
              <a:t>– “For the word of God is quick, and powerful, and sharper than any two edged sword, piercing even to the dividing asunder of soul and spirit, and of the joints and marrow, and is a </a:t>
            </a:r>
            <a:r>
              <a:rPr lang="en-US" u="sng" dirty="0"/>
              <a:t>discerner of the thoughts and intents of the heart.</a:t>
            </a:r>
          </a:p>
          <a:p>
            <a:r>
              <a:rPr lang="en-US" u="sng" dirty="0"/>
              <a:t>Reference John 12: 48; Revelations 20: 12; Luke 10: 16; Romans 2: 16; 2</a:t>
            </a:r>
            <a:r>
              <a:rPr lang="en-US" u="sng" baseline="30000" dirty="0"/>
              <a:t>nd</a:t>
            </a:r>
            <a:r>
              <a:rPr lang="en-US" u="sng" dirty="0"/>
              <a:t> Thessalonians 1: 8</a:t>
            </a:r>
          </a:p>
        </p:txBody>
      </p:sp>
    </p:spTree>
    <p:extLst>
      <p:ext uri="{BB962C8B-B14F-4D97-AF65-F5344CB8AC3E}">
        <p14:creationId xmlns:p14="http://schemas.microsoft.com/office/powerpoint/2010/main" xmlns="" val="3558476340"/>
      </p:ext>
    </p:extLst>
  </p:cSld>
  <p:clrMapOvr>
    <a:masterClrMapping/>
  </p:clrMapOvr>
  <p:transition spd="med">
    <p:strips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C0C2F-AECD-86F5-C533-C26D3C57574F}"/>
              </a:ext>
            </a:extLst>
          </p:cNvPr>
          <p:cNvSpPr>
            <a:spLocks noGrp="1"/>
          </p:cNvSpPr>
          <p:nvPr>
            <p:ph type="title"/>
          </p:nvPr>
        </p:nvSpPr>
        <p:spPr/>
        <p:txBody>
          <a:bodyPr>
            <a:normAutofit fontScale="90000"/>
          </a:bodyPr>
          <a:lstStyle/>
          <a:p>
            <a:r>
              <a:rPr lang="en-US" dirty="0"/>
              <a:t>Spiritual Attitudes Needed Today</a:t>
            </a:r>
          </a:p>
        </p:txBody>
      </p:sp>
      <p:sp>
        <p:nvSpPr>
          <p:cNvPr id="3" name="Content Placeholder 2">
            <a:extLst>
              <a:ext uri="{FF2B5EF4-FFF2-40B4-BE49-F238E27FC236}">
                <a16:creationId xmlns:a16="http://schemas.microsoft.com/office/drawing/2014/main" xmlns="" id="{47D5A32C-A418-2DAE-C132-60B7705B8224}"/>
              </a:ext>
            </a:extLst>
          </p:cNvPr>
          <p:cNvSpPr>
            <a:spLocks noGrp="1"/>
          </p:cNvSpPr>
          <p:nvPr>
            <p:ph idx="1"/>
          </p:nvPr>
        </p:nvSpPr>
        <p:spPr/>
        <p:txBody>
          <a:bodyPr>
            <a:normAutofit lnSpcReduction="10000"/>
          </a:bodyPr>
          <a:lstStyle/>
          <a:p>
            <a:r>
              <a:rPr lang="en-US" dirty="0"/>
              <a:t>Third, Scriptures indicates that God Expects “US” to possess a Spiritual Attitude!</a:t>
            </a:r>
          </a:p>
          <a:p>
            <a:r>
              <a:rPr lang="en-US" u="sng" dirty="0"/>
              <a:t>Romans 6: 3-4 </a:t>
            </a:r>
            <a:r>
              <a:rPr lang="en-US" dirty="0"/>
              <a:t>– “Know ye not, that so many of us as were baptized into Jesus Christ were baptized into his death?      4 Therefore we are buried with him by baptism into death: that like as Christ was raised up from the dead by the glory of the Father, even so we also </a:t>
            </a:r>
            <a:r>
              <a:rPr lang="en-US" u="sng" dirty="0"/>
              <a:t>should walk in newness of life.</a:t>
            </a:r>
          </a:p>
          <a:p>
            <a:r>
              <a:rPr lang="en-US" u="sng" dirty="0"/>
              <a:t>Reference – 2</a:t>
            </a:r>
            <a:r>
              <a:rPr lang="en-US" u="sng" baseline="30000" dirty="0"/>
              <a:t>nd</a:t>
            </a:r>
            <a:r>
              <a:rPr lang="en-US" u="sng" dirty="0"/>
              <a:t> Corinthians 5: 17; Ephesians 4: 22-24; Colossians 3: 9-10</a:t>
            </a:r>
          </a:p>
        </p:txBody>
      </p:sp>
    </p:spTree>
    <p:extLst>
      <p:ext uri="{BB962C8B-B14F-4D97-AF65-F5344CB8AC3E}">
        <p14:creationId xmlns:p14="http://schemas.microsoft.com/office/powerpoint/2010/main" xmlns="" val="4181663055"/>
      </p:ext>
    </p:extLst>
  </p:cSld>
  <p:clrMapOvr>
    <a:masterClrMapping/>
  </p:clrMapOvr>
  <p:transition spd="med">
    <p:strips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Spiritual Attitudes Needed Today</a:t>
            </a:r>
          </a:p>
        </p:txBody>
      </p:sp>
      <p:sp>
        <p:nvSpPr>
          <p:cNvPr id="3" name="Content Placeholder 2"/>
          <p:cNvSpPr>
            <a:spLocks noGrp="1"/>
          </p:cNvSpPr>
          <p:nvPr>
            <p:ph idx="1"/>
          </p:nvPr>
        </p:nvSpPr>
        <p:spPr>
          <a:xfrm>
            <a:off x="457200" y="1600200"/>
            <a:ext cx="8229600" cy="5105400"/>
          </a:xfrm>
        </p:spPr>
        <p:txBody>
          <a:bodyPr>
            <a:noAutofit/>
          </a:bodyPr>
          <a:lstStyle/>
          <a:p>
            <a:pPr>
              <a:spcAft>
                <a:spcPts val="600"/>
              </a:spcAft>
            </a:pPr>
            <a:r>
              <a:rPr lang="en-US" sz="2800" b="1" dirty="0"/>
              <a:t>Philip’s Running</a:t>
            </a:r>
          </a:p>
          <a:p>
            <a:pPr lvl="1">
              <a:spcAft>
                <a:spcPts val="600"/>
              </a:spcAft>
            </a:pPr>
            <a:r>
              <a:rPr lang="en-US" sz="2400" dirty="0"/>
              <a:t>So Philip ran to him, and heard him reading the prophet Isaiah, and said, "Do you understand what you are reading?" (Acts 8:30).</a:t>
            </a:r>
          </a:p>
          <a:p>
            <a:pPr>
              <a:spcAft>
                <a:spcPts val="600"/>
              </a:spcAft>
            </a:pPr>
            <a:r>
              <a:rPr lang="en-US" sz="2800" b="1" dirty="0"/>
              <a:t>Running paid off:</a:t>
            </a:r>
          </a:p>
          <a:p>
            <a:pPr lvl="1">
              <a:spcAft>
                <a:spcPts val="600"/>
              </a:spcAft>
            </a:pPr>
            <a:r>
              <a:rPr lang="en-US" sz="2400" dirty="0"/>
              <a:t>So he commanded the chariot to stand still. And both Philip and the eunuch went down into the water, and he baptized him (Acts 8:38).</a:t>
            </a:r>
          </a:p>
          <a:p>
            <a:pPr>
              <a:spcAft>
                <a:spcPts val="600"/>
              </a:spcAft>
            </a:pPr>
            <a:r>
              <a:rPr lang="en-US" sz="2800" b="1" dirty="0"/>
              <a:t>Are we running today “To Do God’s Will” – James 4: 15.</a:t>
            </a:r>
          </a:p>
          <a:p>
            <a:pPr lvl="1">
              <a:spcAft>
                <a:spcPts val="600"/>
              </a:spcAft>
            </a:pPr>
            <a:endParaRPr lang="en-US" sz="2400" dirty="0"/>
          </a:p>
          <a:p>
            <a:pPr lvl="1">
              <a:spcAft>
                <a:spcPts val="600"/>
              </a:spcAft>
            </a:pPr>
            <a:endParaRPr lang="en-US" sz="2400" dirty="0"/>
          </a:p>
        </p:txBody>
      </p:sp>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25" presetID="15"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Spiritual Attitudes Needed Today</a:t>
            </a:r>
          </a:p>
        </p:txBody>
      </p:sp>
      <p:sp>
        <p:nvSpPr>
          <p:cNvPr id="3" name="Content Placeholder 2"/>
          <p:cNvSpPr>
            <a:spLocks noGrp="1"/>
          </p:cNvSpPr>
          <p:nvPr>
            <p:ph idx="1"/>
          </p:nvPr>
        </p:nvSpPr>
        <p:spPr>
          <a:xfrm>
            <a:off x="457200" y="1600200"/>
            <a:ext cx="8229600" cy="5029200"/>
          </a:xfrm>
        </p:spPr>
        <p:txBody>
          <a:bodyPr>
            <a:normAutofit lnSpcReduction="10000"/>
          </a:bodyPr>
          <a:lstStyle/>
          <a:p>
            <a:pPr>
              <a:spcAft>
                <a:spcPts val="1200"/>
              </a:spcAft>
            </a:pPr>
            <a:r>
              <a:rPr lang="en-US" sz="3200" b="1" dirty="0"/>
              <a:t>Isaiah’s Willingness</a:t>
            </a:r>
          </a:p>
          <a:p>
            <a:pPr lvl="1">
              <a:spcAft>
                <a:spcPts val="1200"/>
              </a:spcAft>
            </a:pPr>
            <a:r>
              <a:rPr lang="en-US" sz="3200" dirty="0"/>
              <a:t>Also I heard the voice of the Lord, saying: "Whom shall I send, And who will go for Us?" Then I said, "Here am I! Send me." (Isaiah 6:8).</a:t>
            </a:r>
          </a:p>
          <a:p>
            <a:pPr lvl="1">
              <a:spcAft>
                <a:spcPts val="1200"/>
              </a:spcAft>
            </a:pPr>
            <a:r>
              <a:rPr lang="en-US" sz="3200" dirty="0"/>
              <a:t>Are you involved in the Lord’s Work?</a:t>
            </a:r>
          </a:p>
          <a:p>
            <a:pPr lvl="2">
              <a:spcAft>
                <a:spcPts val="1200"/>
              </a:spcAft>
            </a:pPr>
            <a:r>
              <a:rPr lang="en-US" sz="3200" dirty="0"/>
              <a:t>Save One Precious Soul!!!!</a:t>
            </a:r>
          </a:p>
          <a:p>
            <a:pPr lvl="2">
              <a:spcAft>
                <a:spcPts val="1200"/>
              </a:spcAft>
            </a:pPr>
            <a:r>
              <a:rPr lang="en-US" sz="3200" dirty="0"/>
              <a:t>Visiting those who need help?</a:t>
            </a:r>
          </a:p>
          <a:p>
            <a:pPr marL="685800" lvl="2" indent="0">
              <a:spcAft>
                <a:spcPts val="1200"/>
              </a:spcAft>
              <a:buNone/>
            </a:pPr>
            <a:endParaRPr lang="en-US" sz="2400" dirty="0"/>
          </a:p>
          <a:p>
            <a:pPr marL="685800" lvl="2" indent="0">
              <a:spcAft>
                <a:spcPts val="1200"/>
              </a:spcAft>
              <a:buNone/>
            </a:pPr>
            <a:endParaRPr lang="en-US" sz="2400" dirty="0"/>
          </a:p>
        </p:txBody>
      </p:sp>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Spiritual Attitudes Needed Today</a:t>
            </a:r>
          </a:p>
        </p:txBody>
      </p:sp>
      <p:sp>
        <p:nvSpPr>
          <p:cNvPr id="3" name="Content Placeholder 2"/>
          <p:cNvSpPr>
            <a:spLocks noGrp="1"/>
          </p:cNvSpPr>
          <p:nvPr>
            <p:ph idx="1"/>
          </p:nvPr>
        </p:nvSpPr>
        <p:spPr>
          <a:xfrm>
            <a:off x="457200" y="1600200"/>
            <a:ext cx="8229600" cy="5029200"/>
          </a:xfrm>
        </p:spPr>
        <p:txBody>
          <a:bodyPr>
            <a:noAutofit/>
          </a:bodyPr>
          <a:lstStyle/>
          <a:p>
            <a:r>
              <a:rPr lang="en-US" sz="3200" b="1" dirty="0"/>
              <a:t>Job’s Faith in God</a:t>
            </a:r>
          </a:p>
          <a:p>
            <a:pPr lvl="1"/>
            <a:r>
              <a:rPr lang="en-US" sz="2600" dirty="0"/>
              <a:t>Though He slay me, yet will I trust Him… (Job 13:15).</a:t>
            </a:r>
          </a:p>
          <a:p>
            <a:r>
              <a:rPr lang="en-US" sz="3200" b="1" dirty="0"/>
              <a:t>Attitude based on life after death:</a:t>
            </a:r>
          </a:p>
          <a:p>
            <a:pPr lvl="1"/>
            <a:r>
              <a:rPr lang="en-US" sz="2600" dirty="0"/>
              <a:t>If a man dies, shall he live again? All the days of my appointed time I will wait, Till my change comes. (Job 14:14).</a:t>
            </a:r>
          </a:p>
          <a:p>
            <a:r>
              <a:rPr lang="en-US" sz="3200" b="1" dirty="0"/>
              <a:t>Job’s trust was rewarded:</a:t>
            </a:r>
          </a:p>
          <a:p>
            <a:pPr lvl="1"/>
            <a:r>
              <a:rPr lang="en-US" sz="2800" dirty="0"/>
              <a:t>So</a:t>
            </a:r>
            <a:r>
              <a:rPr lang="en-US" sz="2600" dirty="0"/>
              <a:t> the LORD blessed the latter days of Job more than his beginning... (Job 42:12)</a:t>
            </a:r>
          </a:p>
        </p:txBody>
      </p:sp>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25" presetID="15"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par>
                                <p:cTn id="39" presetID="15"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Spiritual Attitudes Needed Today</a:t>
            </a:r>
          </a:p>
        </p:txBody>
      </p:sp>
      <p:sp>
        <p:nvSpPr>
          <p:cNvPr id="3" name="Content Placeholder 2"/>
          <p:cNvSpPr>
            <a:spLocks noGrp="1"/>
          </p:cNvSpPr>
          <p:nvPr>
            <p:ph idx="1"/>
          </p:nvPr>
        </p:nvSpPr>
        <p:spPr>
          <a:xfrm>
            <a:off x="457200" y="1600200"/>
            <a:ext cx="8382000" cy="5029200"/>
          </a:xfrm>
        </p:spPr>
        <p:txBody>
          <a:bodyPr>
            <a:normAutofit lnSpcReduction="10000"/>
          </a:bodyPr>
          <a:lstStyle/>
          <a:p>
            <a:pPr>
              <a:spcAft>
                <a:spcPts val="600"/>
              </a:spcAft>
            </a:pPr>
            <a:r>
              <a:rPr lang="en-US" sz="2800" b="1" dirty="0"/>
              <a:t>Stephen’s Boldness</a:t>
            </a:r>
          </a:p>
          <a:p>
            <a:pPr lvl="1">
              <a:spcAft>
                <a:spcPts val="600"/>
              </a:spcAft>
            </a:pPr>
            <a:r>
              <a:rPr lang="en-US" sz="2400" dirty="0"/>
              <a:t>You stiff-necked and uncircumcised in heart and ears! You always resist the Holy Spirit; as your fathers did, so do you. (Acts 7:51).</a:t>
            </a:r>
          </a:p>
          <a:p>
            <a:pPr>
              <a:spcAft>
                <a:spcPts val="600"/>
              </a:spcAft>
            </a:pPr>
            <a:r>
              <a:rPr lang="en-US" sz="2800" b="1" dirty="0"/>
              <a:t>Paul prayed for this same boldness:</a:t>
            </a:r>
          </a:p>
          <a:p>
            <a:pPr lvl="1">
              <a:spcAft>
                <a:spcPts val="600"/>
              </a:spcAft>
            </a:pPr>
            <a:r>
              <a:rPr lang="en-US" sz="2400" dirty="0"/>
              <a:t>…And for me, that utterance may be given to me, that I may open my mouth boldly to make known the mystery of the gospel, 20 for which I am an ambassador in chains; that in it I may speak boldly, as I ought to speak (Ephesians 6:19-20).</a:t>
            </a:r>
          </a:p>
          <a:p>
            <a:pPr>
              <a:spcAft>
                <a:spcPts val="600"/>
              </a:spcAft>
            </a:pPr>
            <a:r>
              <a:rPr lang="en-US" sz="2800" b="1" dirty="0"/>
              <a:t>An Attitude many </a:t>
            </a:r>
            <a:r>
              <a:rPr lang="en-US" sz="2800" dirty="0"/>
              <a:t>Spiritual</a:t>
            </a:r>
            <a:r>
              <a:rPr lang="en-US" sz="2800" b="1" dirty="0"/>
              <a:t> </a:t>
            </a:r>
            <a:r>
              <a:rPr lang="en-US" sz="2800" dirty="0"/>
              <a:t>P</a:t>
            </a:r>
            <a:r>
              <a:rPr lang="en-US" sz="2800" b="1" dirty="0"/>
              <a:t>eople Lack (Jn. 12:42).</a:t>
            </a:r>
          </a:p>
        </p:txBody>
      </p:sp>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25" presetID="15"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694</TotalTime>
  <Words>1098</Words>
  <Application>Microsoft Office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Focus</vt:lpstr>
      <vt:lpstr>Spiritual Attitudes Needed Today</vt:lpstr>
      <vt:lpstr>Spiritual Attitudes Needed Today</vt:lpstr>
      <vt:lpstr>Spiritual Attitudes Needed Today</vt:lpstr>
      <vt:lpstr>Spiritual Attitudes Needed Today</vt:lpstr>
      <vt:lpstr>Spiritual Attitudes Needed Today</vt:lpstr>
      <vt:lpstr>Spiritual Attitudes Needed Today</vt:lpstr>
      <vt:lpstr>Spiritual Attitudes Needed Today</vt:lpstr>
      <vt:lpstr>Spiritual Attitudes Needed Today</vt:lpstr>
      <vt:lpstr>Spiritual Attitudes Needed Today</vt:lpstr>
      <vt:lpstr>Spiritual Attitudes Needed Today</vt:lpstr>
      <vt:lpstr>Spiritual Attitudes Needed Today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Attitudes Needed Today</dc:title>
  <dc:creator>Andy</dc:creator>
  <cp:lastModifiedBy>Windows User</cp:lastModifiedBy>
  <cp:revision>26</cp:revision>
  <cp:lastPrinted>2008-12-14T01:38:42Z</cp:lastPrinted>
  <dcterms:created xsi:type="dcterms:W3CDTF">2008-12-14T00:52:07Z</dcterms:created>
  <dcterms:modified xsi:type="dcterms:W3CDTF">2024-03-17T19:50:50Z</dcterms:modified>
</cp:coreProperties>
</file>