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20" r:id="rId2"/>
    <p:sldId id="307" r:id="rId3"/>
    <p:sldId id="327" r:id="rId4"/>
    <p:sldId id="328" r:id="rId5"/>
    <p:sldId id="329" r:id="rId6"/>
    <p:sldId id="318" r:id="rId7"/>
    <p:sldId id="344" r:id="rId8"/>
    <p:sldId id="345" r:id="rId9"/>
    <p:sldId id="316" r:id="rId10"/>
    <p:sldId id="295" r:id="rId11"/>
    <p:sldId id="321" r:id="rId12"/>
    <p:sldId id="346" r:id="rId13"/>
    <p:sldId id="266" r:id="rId14"/>
    <p:sldId id="322" r:id="rId15"/>
    <p:sldId id="323" r:id="rId16"/>
    <p:sldId id="268" r:id="rId17"/>
    <p:sldId id="349" r:id="rId18"/>
    <p:sldId id="342" r:id="rId19"/>
    <p:sldId id="331" r:id="rId20"/>
    <p:sldId id="348" r:id="rId21"/>
    <p:sldId id="332" r:id="rId22"/>
    <p:sldId id="272" r:id="rId23"/>
    <p:sldId id="347" r:id="rId24"/>
    <p:sldId id="333" r:id="rId25"/>
    <p:sldId id="299" r:id="rId26"/>
    <p:sldId id="296" r:id="rId27"/>
    <p:sldId id="297" r:id="rId28"/>
    <p:sldId id="334" r:id="rId29"/>
    <p:sldId id="278" r:id="rId30"/>
    <p:sldId id="335" r:id="rId31"/>
    <p:sldId id="298" r:id="rId32"/>
    <p:sldId id="300" r:id="rId33"/>
    <p:sldId id="336" r:id="rId34"/>
    <p:sldId id="277" r:id="rId35"/>
    <p:sldId id="311" r:id="rId36"/>
    <p:sldId id="308" r:id="rId37"/>
    <p:sldId id="312" r:id="rId38"/>
    <p:sldId id="337" r:id="rId39"/>
    <p:sldId id="280" r:id="rId40"/>
    <p:sldId id="338" r:id="rId41"/>
    <p:sldId id="301" r:id="rId42"/>
    <p:sldId id="304" r:id="rId43"/>
    <p:sldId id="340" r:id="rId44"/>
    <p:sldId id="350" r:id="rId45"/>
    <p:sldId id="351" r:id="rId46"/>
    <p:sldId id="288" r:id="rId47"/>
    <p:sldId id="281" r:id="rId48"/>
    <p:sldId id="339" r:id="rId49"/>
    <p:sldId id="305" r:id="rId50"/>
    <p:sldId id="352" r:id="rId51"/>
    <p:sldId id="31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4FE7A-B714-4773-80B3-ABF6029D3FD8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862ED-E11D-490A-8BD1-6329B4F00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1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1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5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F993-4148-4AC3-9EB9-4B5A7C9EA830}" type="datetimeFigureOut">
              <a:rPr lang="en-US" smtClean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6D1C-DDEE-4201-99CC-7293F7A89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8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-609600"/>
            <a:ext cx="9296400" cy="70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354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Bible Gives the PLAN for UNITY 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baseline="30000" dirty="0"/>
              <a:t>“</a:t>
            </a:r>
            <a:r>
              <a:rPr lang="en-US" sz="3600" b="1" dirty="0"/>
              <a:t>There is </a:t>
            </a:r>
            <a:r>
              <a:rPr lang="en-US" sz="3600" b="1" dirty="0">
                <a:solidFill>
                  <a:srgbClr val="FF0000"/>
                </a:solidFill>
              </a:rPr>
              <a:t>One body</a:t>
            </a:r>
            <a:r>
              <a:rPr lang="en-US" sz="3600" b="1" dirty="0"/>
              <a:t>, and </a:t>
            </a:r>
            <a:r>
              <a:rPr lang="en-US" sz="3600" b="1" dirty="0">
                <a:solidFill>
                  <a:srgbClr val="FF0000"/>
                </a:solidFill>
              </a:rPr>
              <a:t>One Spirit</a:t>
            </a:r>
            <a:r>
              <a:rPr lang="en-US" sz="3600" b="1" dirty="0"/>
              <a:t>, even as ye are called in </a:t>
            </a:r>
            <a:r>
              <a:rPr lang="en-US" sz="3600" b="1" dirty="0">
                <a:solidFill>
                  <a:srgbClr val="FF0000"/>
                </a:solidFill>
              </a:rPr>
              <a:t>One hope</a:t>
            </a:r>
            <a:r>
              <a:rPr lang="en-US" sz="3600" b="1" dirty="0"/>
              <a:t> of your calling; </a:t>
            </a:r>
            <a:r>
              <a:rPr lang="en-US" sz="3600" b="1" dirty="0">
                <a:solidFill>
                  <a:srgbClr val="FF0000"/>
                </a:solidFill>
              </a:rPr>
              <a:t>One Lord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faith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baptism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God </a:t>
            </a:r>
            <a:r>
              <a:rPr lang="en-US" sz="3600" b="1" dirty="0"/>
              <a:t>and Father of all, who is above all, and through all, and in you all</a:t>
            </a:r>
            <a:r>
              <a:rPr lang="en-US" sz="3600" b="1" i="1" dirty="0"/>
              <a:t>”</a:t>
            </a:r>
            <a:r>
              <a:rPr lang="en-US" sz="3600" b="1" i="1" dirty="0">
                <a:solidFill>
                  <a:srgbClr val="7030A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(Ephesians 4:4-6).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721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300" b="1" dirty="0"/>
          </a:p>
          <a:p>
            <a:r>
              <a:rPr lang="en-US" sz="4300" b="1" dirty="0">
                <a:solidFill>
                  <a:srgbClr val="00B050"/>
                </a:solidFill>
              </a:rPr>
              <a:t>1</a:t>
            </a:r>
            <a:r>
              <a:rPr lang="en-US" sz="4300" b="1" dirty="0" smtClean="0">
                <a:solidFill>
                  <a:srgbClr val="00B050"/>
                </a:solidFill>
              </a:rPr>
              <a:t>. </a:t>
            </a:r>
            <a:r>
              <a:rPr lang="en-US" sz="4300" b="1" dirty="0">
                <a:solidFill>
                  <a:srgbClr val="00B050"/>
                </a:solidFill>
              </a:rPr>
              <a:t>ONE God…</a:t>
            </a:r>
            <a:r>
              <a:rPr lang="en-US" sz="4300" b="1" dirty="0"/>
              <a:t>God the Father </a:t>
            </a:r>
            <a:r>
              <a:rPr lang="en-US" sz="4300" b="1" u="sng" dirty="0">
                <a:solidFill>
                  <a:srgbClr val="FF0000"/>
                </a:solidFill>
              </a:rPr>
              <a:t>of </a:t>
            </a:r>
            <a:r>
              <a:rPr lang="en-US" sz="4300" b="1" dirty="0"/>
              <a:t>whom are all things, and we </a:t>
            </a:r>
            <a:r>
              <a:rPr lang="en-US" sz="4300" b="1" u="sng" dirty="0">
                <a:solidFill>
                  <a:srgbClr val="FF0000"/>
                </a:solidFill>
              </a:rPr>
              <a:t>in </a:t>
            </a:r>
            <a:r>
              <a:rPr lang="en-US" sz="4300" b="1" dirty="0"/>
              <a:t>Him </a:t>
            </a:r>
            <a:r>
              <a:rPr lang="en-US" sz="4300" b="1" dirty="0">
                <a:solidFill>
                  <a:srgbClr val="7030A0"/>
                </a:solidFill>
              </a:rPr>
              <a:t>(1 Corinthians 8:6).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00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300" b="1" dirty="0">
              <a:solidFill>
                <a:srgbClr val="FF0000"/>
              </a:solidFill>
            </a:endParaRPr>
          </a:p>
          <a:p>
            <a:r>
              <a:rPr lang="en-US" sz="4300" b="1" dirty="0">
                <a:solidFill>
                  <a:srgbClr val="00B050"/>
                </a:solidFill>
              </a:rPr>
              <a:t>2</a:t>
            </a:r>
            <a:r>
              <a:rPr lang="en-US" sz="4300" b="1" dirty="0" smtClean="0">
                <a:solidFill>
                  <a:srgbClr val="00B050"/>
                </a:solidFill>
              </a:rPr>
              <a:t>. </a:t>
            </a:r>
            <a:r>
              <a:rPr lang="en-US" sz="4300" b="1" dirty="0">
                <a:solidFill>
                  <a:srgbClr val="00B050"/>
                </a:solidFill>
              </a:rPr>
              <a:t>ONE Lord…</a:t>
            </a:r>
            <a:r>
              <a:rPr lang="en-US" sz="4300" b="1" dirty="0"/>
              <a:t>Jesus the Christ </a:t>
            </a:r>
            <a:r>
              <a:rPr lang="en-US" sz="4300" b="1" u="sng" dirty="0">
                <a:solidFill>
                  <a:srgbClr val="FF0000"/>
                </a:solidFill>
              </a:rPr>
              <a:t>by </a:t>
            </a:r>
            <a:r>
              <a:rPr lang="en-US" sz="4300" b="1" dirty="0"/>
              <a:t>whom are all things, and we </a:t>
            </a:r>
            <a:r>
              <a:rPr lang="en-US" sz="4300" b="1" u="sng" dirty="0">
                <a:solidFill>
                  <a:srgbClr val="FF0000"/>
                </a:solidFill>
              </a:rPr>
              <a:t>by </a:t>
            </a:r>
            <a:r>
              <a:rPr lang="en-US" sz="4300" b="1" dirty="0"/>
              <a:t>Him </a:t>
            </a:r>
            <a:r>
              <a:rPr lang="en-US" sz="4300" b="1" dirty="0">
                <a:solidFill>
                  <a:srgbClr val="7030A0"/>
                </a:solidFill>
              </a:rPr>
              <a:t>(1 Corinthians 8:6).</a:t>
            </a:r>
            <a:r>
              <a:rPr lang="en-US" sz="4300" b="1" dirty="0"/>
              <a:t> </a:t>
            </a:r>
            <a:endParaRPr lang="en-US" sz="43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50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00B050"/>
                </a:solidFill>
              </a:rPr>
              <a:t>3</a:t>
            </a:r>
            <a:r>
              <a:rPr lang="en-US" sz="4000" b="1" dirty="0" smtClean="0">
                <a:solidFill>
                  <a:srgbClr val="00B050"/>
                </a:solidFill>
              </a:rPr>
              <a:t>. </a:t>
            </a:r>
            <a:r>
              <a:rPr lang="en-US" sz="4000" b="1" dirty="0">
                <a:solidFill>
                  <a:srgbClr val="00B050"/>
                </a:solidFill>
              </a:rPr>
              <a:t>ONE Spirit…</a:t>
            </a:r>
            <a:r>
              <a:rPr lang="en-US" sz="4000" b="1" dirty="0"/>
              <a:t>The Holy Spirit who dwells in the heart of God’s children </a:t>
            </a:r>
            <a:r>
              <a:rPr lang="en-US" sz="4000" b="1" dirty="0">
                <a:solidFill>
                  <a:srgbClr val="7030A0"/>
                </a:solidFill>
              </a:rPr>
              <a:t>(Ephesians 3:16-17).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Those who do not have this </a:t>
            </a:r>
            <a:r>
              <a:rPr lang="en-US" sz="4000" b="1" dirty="0">
                <a:solidFill>
                  <a:srgbClr val="00B050"/>
                </a:solidFill>
              </a:rPr>
              <a:t>ONE Spirit </a:t>
            </a:r>
            <a:r>
              <a:rPr lang="en-US" sz="4000" b="1" dirty="0"/>
              <a:t>do NOT belong to God </a:t>
            </a:r>
            <a:r>
              <a:rPr lang="en-US" sz="4000" b="1" dirty="0">
                <a:solidFill>
                  <a:srgbClr val="7030A0"/>
                </a:solidFill>
              </a:rPr>
              <a:t>(Romans 8:9).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00B0F0"/>
                </a:solidFill>
              </a:rPr>
              <a:t>4</a:t>
            </a:r>
            <a:r>
              <a:rPr lang="en-US" sz="4000" b="1" dirty="0" smtClean="0">
                <a:solidFill>
                  <a:srgbClr val="00B0F0"/>
                </a:solidFill>
              </a:rPr>
              <a:t>. </a:t>
            </a:r>
            <a:r>
              <a:rPr lang="en-US" sz="4000" b="1" dirty="0">
                <a:solidFill>
                  <a:srgbClr val="00B0F0"/>
                </a:solidFill>
              </a:rPr>
              <a:t>ONE Hope…</a:t>
            </a:r>
            <a:r>
              <a:rPr lang="en-US" sz="4000" b="1" dirty="0"/>
              <a:t>The lively hope of our eternal inheritance in Heaven through the resurrection of Jesus Christ from the dead </a:t>
            </a:r>
            <a:r>
              <a:rPr lang="en-US" sz="4000" b="1" dirty="0">
                <a:solidFill>
                  <a:srgbClr val="7030A0"/>
                </a:solidFill>
              </a:rPr>
              <a:t>(1 Peter 1:3-4).</a:t>
            </a:r>
          </a:p>
        </p:txBody>
      </p:sp>
    </p:spTree>
    <p:extLst>
      <p:ext uri="{BB962C8B-B14F-4D97-AF65-F5344CB8AC3E}">
        <p14:creationId xmlns:p14="http://schemas.microsoft.com/office/powerpoint/2010/main" val="3766095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In this </a:t>
            </a:r>
            <a:r>
              <a:rPr lang="en-US" sz="4000" b="1" dirty="0" smtClean="0"/>
              <a:t>Study, I Pray we </a:t>
            </a:r>
            <a:r>
              <a:rPr lang="en-US" sz="4000" b="1" dirty="0"/>
              <a:t>will endeavor to make plain the Holy Spirit’s teachings on the </a:t>
            </a:r>
            <a:r>
              <a:rPr lang="en-US" sz="4000" b="1" dirty="0">
                <a:solidFill>
                  <a:srgbClr val="0070C0"/>
                </a:solidFill>
              </a:rPr>
              <a:t>ONE faith, </a:t>
            </a:r>
            <a:r>
              <a:rPr lang="en-US" sz="4000" b="1" dirty="0">
                <a:solidFill>
                  <a:srgbClr val="FF0000"/>
                </a:solidFill>
              </a:rPr>
              <a:t>the ONE body </a:t>
            </a:r>
            <a:r>
              <a:rPr lang="en-US" sz="4000" b="1" dirty="0"/>
              <a:t>and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the ONE baptism, </a:t>
            </a:r>
            <a:r>
              <a:rPr lang="en-US" sz="4000" b="1" dirty="0"/>
              <a:t>so that all </a:t>
            </a:r>
            <a:r>
              <a:rPr lang="en-US" sz="4000" b="1" dirty="0" smtClean="0"/>
              <a:t>Christians </a:t>
            </a:r>
            <a:r>
              <a:rPr lang="en-US" sz="4000" b="1" dirty="0"/>
              <a:t>can agree and have </a:t>
            </a:r>
            <a:r>
              <a:rPr lang="en-US" sz="4000" b="1" dirty="0">
                <a:solidFill>
                  <a:srgbClr val="00B0F0"/>
                </a:solidFill>
              </a:rPr>
              <a:t>UNITY in Christ.</a:t>
            </a:r>
          </a:p>
        </p:txBody>
      </p:sp>
    </p:spTree>
    <p:extLst>
      <p:ext uri="{BB962C8B-B14F-4D97-AF65-F5344CB8AC3E}">
        <p14:creationId xmlns:p14="http://schemas.microsoft.com/office/powerpoint/2010/main" val="1946759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Jude 3 – </a:t>
            </a:r>
            <a:r>
              <a:rPr lang="en-US" sz="4000" b="1" dirty="0"/>
              <a:t>We must earnestly contend for </a:t>
            </a:r>
            <a:r>
              <a:rPr lang="en-US" sz="4000" b="1" u="sng" dirty="0">
                <a:solidFill>
                  <a:srgbClr val="00B050"/>
                </a:solidFill>
              </a:rPr>
              <a:t>T</a:t>
            </a:r>
            <a:r>
              <a:rPr lang="en-US" sz="4000" b="1" u="sng" dirty="0" smtClean="0">
                <a:solidFill>
                  <a:srgbClr val="00B050"/>
                </a:solidFill>
              </a:rPr>
              <a:t>he </a:t>
            </a:r>
            <a:r>
              <a:rPr lang="en-US" sz="4000" b="1" u="sng" dirty="0">
                <a:solidFill>
                  <a:srgbClr val="00B050"/>
                </a:solidFill>
              </a:rPr>
              <a:t>faith </a:t>
            </a:r>
            <a:r>
              <a:rPr lang="en-US" sz="4000" b="1" dirty="0"/>
              <a:t>that has been once delivered.</a:t>
            </a:r>
          </a:p>
        </p:txBody>
      </p:sp>
    </p:spTree>
    <p:extLst>
      <p:ext uri="{BB962C8B-B14F-4D97-AF65-F5344CB8AC3E}">
        <p14:creationId xmlns:p14="http://schemas.microsoft.com/office/powerpoint/2010/main" val="4151877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How do you get any of them?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Simply by </a:t>
            </a:r>
            <a:r>
              <a:rPr lang="en-US" sz="3600" b="1" dirty="0"/>
              <a:t>hearing, believing, and doing what they teach </a:t>
            </a:r>
            <a:r>
              <a:rPr lang="en-US" sz="3600" b="1" dirty="0">
                <a:solidFill>
                  <a:srgbClr val="0070C0"/>
                </a:solidFill>
              </a:rPr>
              <a:t>(10 EXAMPLES).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1. Catholic faith </a:t>
            </a:r>
            <a:r>
              <a:rPr lang="en-US" sz="4000" b="1" dirty="0">
                <a:solidFill>
                  <a:prstClr val="black"/>
                </a:solidFill>
              </a:rPr>
              <a:t>– Constantine </a:t>
            </a:r>
            <a:r>
              <a:rPr lang="en-US" sz="4000" b="1" dirty="0">
                <a:solidFill>
                  <a:srgbClr val="00B0F0"/>
                </a:solidFill>
              </a:rPr>
              <a:t>in Rome in 325AD 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2. Lutheran faith </a:t>
            </a:r>
            <a:r>
              <a:rPr lang="en-US" sz="4000" b="1" dirty="0">
                <a:solidFill>
                  <a:prstClr val="black"/>
                </a:solidFill>
              </a:rPr>
              <a:t>– Martin Luther </a:t>
            </a:r>
            <a:r>
              <a:rPr lang="en-US" sz="4000" b="1" dirty="0">
                <a:solidFill>
                  <a:srgbClr val="00B0F0"/>
                </a:solidFill>
              </a:rPr>
              <a:t>in Germany in 1517 </a:t>
            </a:r>
          </a:p>
          <a:p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6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Anglican/Episcopal faith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King Henry VIII </a:t>
            </a:r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England in 1534</a:t>
            </a:r>
            <a:r>
              <a:rPr lang="en-US" sz="4000" dirty="0">
                <a:solidFill>
                  <a:srgbClr val="00B0F0"/>
                </a:solidFill>
              </a:rPr>
              <a:t>	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4. Presbyterian faith </a:t>
            </a:r>
            <a:r>
              <a:rPr lang="en-US" sz="4000" b="1" dirty="0">
                <a:solidFill>
                  <a:prstClr val="black"/>
                </a:solidFill>
              </a:rPr>
              <a:t>– John Knox </a:t>
            </a:r>
            <a:r>
              <a:rPr lang="en-US" sz="4000" b="1" dirty="0">
                <a:solidFill>
                  <a:srgbClr val="00B0F0"/>
                </a:solidFill>
              </a:rPr>
              <a:t>in Scotland in 1536  	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5. Baptist faith </a:t>
            </a:r>
            <a:r>
              <a:rPr lang="en-US" sz="4000" b="1" dirty="0">
                <a:solidFill>
                  <a:prstClr val="black"/>
                </a:solidFill>
              </a:rPr>
              <a:t>– John Smyth </a:t>
            </a:r>
            <a:r>
              <a:rPr lang="en-US" sz="4000" b="1" dirty="0">
                <a:solidFill>
                  <a:srgbClr val="00B0F0"/>
                </a:solidFill>
              </a:rPr>
              <a:t>in Rhode Island in 1609 	</a:t>
            </a:r>
          </a:p>
        </p:txBody>
      </p:sp>
    </p:spTree>
    <p:extLst>
      <p:ext uri="{BB962C8B-B14F-4D97-AF65-F5344CB8AC3E}">
        <p14:creationId xmlns:p14="http://schemas.microsoft.com/office/powerpoint/2010/main" val="230701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6. Methodist faith </a:t>
            </a:r>
            <a:r>
              <a:rPr lang="en-US" sz="4000" b="1" dirty="0"/>
              <a:t>– John and Charles Wesley </a:t>
            </a:r>
            <a:r>
              <a:rPr lang="en-US" sz="4000" b="1" dirty="0">
                <a:solidFill>
                  <a:srgbClr val="00B0F0"/>
                </a:solidFill>
              </a:rPr>
              <a:t>in England in 1739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Mormon faith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Joseph Smith, Jr. </a:t>
            </a:r>
            <a:r>
              <a:rPr 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New York in 1830 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</a:rPr>
              <a:t>8. 7th Day Adventist faith </a:t>
            </a:r>
            <a:r>
              <a:rPr lang="en-US" sz="3600" b="1" dirty="0">
                <a:solidFill>
                  <a:prstClr val="black"/>
                </a:solidFill>
              </a:rPr>
              <a:t>– Ellen G. White </a:t>
            </a:r>
            <a:r>
              <a:rPr lang="en-US" sz="3600" b="1" dirty="0">
                <a:solidFill>
                  <a:srgbClr val="00B0F0"/>
                </a:solidFill>
              </a:rPr>
              <a:t>in New England in 1845</a:t>
            </a:r>
          </a:p>
          <a:p>
            <a:pPr lvl="0"/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</a:rPr>
              <a:t>EPHESIANS 4:4-6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There is </a:t>
            </a:r>
            <a:r>
              <a:rPr lang="en-US" sz="4000" b="1" dirty="0"/>
              <a:t>one body, </a:t>
            </a:r>
            <a:r>
              <a:rPr lang="en-US" sz="4000" b="1" dirty="0">
                <a:solidFill>
                  <a:srgbClr val="FF0000"/>
                </a:solidFill>
              </a:rPr>
              <a:t>and </a:t>
            </a:r>
            <a:r>
              <a:rPr lang="en-US" sz="4000" b="1" dirty="0">
                <a:solidFill>
                  <a:srgbClr val="00B050"/>
                </a:solidFill>
              </a:rPr>
              <a:t>one Spirit, </a:t>
            </a:r>
            <a:r>
              <a:rPr lang="en-US" sz="4000" b="1" dirty="0">
                <a:solidFill>
                  <a:srgbClr val="FF0000"/>
                </a:solidFill>
              </a:rPr>
              <a:t>even as ye are called in </a:t>
            </a:r>
            <a:r>
              <a:rPr lang="en-US" sz="4000" b="1" dirty="0">
                <a:solidFill>
                  <a:srgbClr val="002060"/>
                </a:solidFill>
              </a:rPr>
              <a:t>one hope </a:t>
            </a:r>
            <a:r>
              <a:rPr lang="en-US" sz="4000" b="1" dirty="0">
                <a:solidFill>
                  <a:srgbClr val="FF0000"/>
                </a:solidFill>
              </a:rPr>
              <a:t>of your calling; 5 </a:t>
            </a:r>
            <a:r>
              <a:rPr lang="en-US" sz="4000" b="1" dirty="0">
                <a:solidFill>
                  <a:srgbClr val="0070C0"/>
                </a:solidFill>
              </a:rPr>
              <a:t>one Lord, </a:t>
            </a:r>
            <a:r>
              <a:rPr lang="en-US" sz="4000" b="1" dirty="0">
                <a:solidFill>
                  <a:srgbClr val="00B050"/>
                </a:solidFill>
              </a:rPr>
              <a:t>one faith,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one baptism, </a:t>
            </a:r>
            <a:r>
              <a:rPr lang="en-US" sz="4000" b="1" dirty="0">
                <a:solidFill>
                  <a:srgbClr val="FF0000"/>
                </a:solidFill>
              </a:rPr>
              <a:t>6 </a:t>
            </a:r>
            <a:r>
              <a:rPr lang="en-US" sz="4000" b="1" dirty="0">
                <a:solidFill>
                  <a:srgbClr val="7030A0"/>
                </a:solidFill>
              </a:rPr>
              <a:t>one God </a:t>
            </a:r>
            <a:r>
              <a:rPr lang="en-US" sz="4000" b="1" dirty="0">
                <a:solidFill>
                  <a:srgbClr val="FF0000"/>
                </a:solidFill>
              </a:rPr>
              <a:t>and Father of all, who is above all, and through all, and in you all.</a:t>
            </a:r>
          </a:p>
        </p:txBody>
      </p:sp>
    </p:spTree>
    <p:extLst>
      <p:ext uri="{BB962C8B-B14F-4D97-AF65-F5344CB8AC3E}">
        <p14:creationId xmlns:p14="http://schemas.microsoft.com/office/powerpoint/2010/main" val="37072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9. Jehovah Witness faith </a:t>
            </a:r>
            <a:r>
              <a:rPr lang="en-US" sz="3600" b="1" dirty="0"/>
              <a:t>– Charles Russell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in Pennsylvania in 1870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10. Pentecostal faith</a:t>
            </a:r>
            <a:r>
              <a:rPr lang="en-US" sz="3600" b="1" dirty="0"/>
              <a:t> – </a:t>
            </a:r>
            <a:r>
              <a:rPr lang="en-US" sz="3600" b="1" dirty="0">
                <a:solidFill>
                  <a:srgbClr val="222222"/>
                </a:solidFill>
              </a:rPr>
              <a:t>Charles Fox Parham </a:t>
            </a:r>
            <a:r>
              <a:rPr lang="en-US" sz="3600" b="1" dirty="0">
                <a:solidFill>
                  <a:srgbClr val="00B0F0"/>
                </a:solidFill>
              </a:rPr>
              <a:t>in Kansas in 1900</a:t>
            </a:r>
          </a:p>
        </p:txBody>
      </p:sp>
    </p:spTree>
    <p:extLst>
      <p:ext uri="{BB962C8B-B14F-4D97-AF65-F5344CB8AC3E}">
        <p14:creationId xmlns:p14="http://schemas.microsoft.com/office/powerpoint/2010/main" val="21156174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/>
              <a:t>Since we NOW know how to get </a:t>
            </a:r>
            <a:r>
              <a:rPr lang="en-US" sz="4300" b="1" dirty="0">
                <a:solidFill>
                  <a:srgbClr val="FF0000"/>
                </a:solidFill>
              </a:rPr>
              <a:t>any one of the thousands of different </a:t>
            </a:r>
            <a:r>
              <a:rPr lang="en-US" sz="4300" b="1" u="sng" dirty="0">
                <a:solidFill>
                  <a:srgbClr val="00B050"/>
                </a:solidFill>
              </a:rPr>
              <a:t>man-made</a:t>
            </a:r>
            <a:r>
              <a:rPr lang="en-US" sz="4300" b="1" dirty="0">
                <a:solidFill>
                  <a:srgbClr val="FF0000"/>
                </a:solidFill>
              </a:rPr>
              <a:t> faiths that </a:t>
            </a:r>
            <a:r>
              <a:rPr lang="en-US" sz="4300" b="1" dirty="0" smtClean="0">
                <a:solidFill>
                  <a:srgbClr val="FF0000"/>
                </a:solidFill>
              </a:rPr>
              <a:t>they </a:t>
            </a:r>
            <a:r>
              <a:rPr lang="en-US" sz="4300" b="1" dirty="0">
                <a:solidFill>
                  <a:srgbClr val="FF0000"/>
                </a:solidFill>
              </a:rPr>
              <a:t>desire, </a:t>
            </a:r>
            <a:r>
              <a:rPr lang="en-US" sz="4300" b="1" dirty="0"/>
              <a:t>the question is</a:t>
            </a:r>
            <a:r>
              <a:rPr lang="en-US" sz="4300" b="1" u="sng" dirty="0"/>
              <a:t>: </a:t>
            </a:r>
            <a:r>
              <a:rPr lang="en-US" sz="4300" b="1" u="sng" dirty="0">
                <a:solidFill>
                  <a:srgbClr val="0070C0"/>
                </a:solidFill>
              </a:rPr>
              <a:t>How does one get God’s ONE faith? </a:t>
            </a:r>
          </a:p>
          <a:p>
            <a:r>
              <a:rPr lang="en-US" sz="4300" b="1" dirty="0"/>
              <a:t>“So then </a:t>
            </a:r>
            <a:r>
              <a:rPr lang="en-US" sz="4300" b="1" dirty="0">
                <a:solidFill>
                  <a:srgbClr val="FF0000"/>
                </a:solidFill>
              </a:rPr>
              <a:t>faith cometh by hearing,</a:t>
            </a:r>
            <a:r>
              <a:rPr lang="en-US" sz="4300" b="1" dirty="0"/>
              <a:t> and hearing by the word of God” </a:t>
            </a:r>
            <a:r>
              <a:rPr lang="en-US" sz="4300" b="1" dirty="0">
                <a:solidFill>
                  <a:srgbClr val="7030A0"/>
                </a:solidFill>
              </a:rPr>
              <a:t>(Romans 10:17).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69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What Faith do you want? </a:t>
            </a:r>
          </a:p>
          <a:p>
            <a:r>
              <a:rPr lang="en-US" sz="4000" b="1" dirty="0"/>
              <a:t>Do you want one of the FAITHS that comes by hearing, believing and obeying </a:t>
            </a:r>
            <a:r>
              <a:rPr lang="en-US" sz="4000" b="1" dirty="0">
                <a:solidFill>
                  <a:srgbClr val="00B050"/>
                </a:solidFill>
              </a:rPr>
              <a:t>the words of men? 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OR, do you want the ONE faith </a:t>
            </a:r>
            <a:r>
              <a:rPr lang="en-US" sz="4000" b="1" dirty="0">
                <a:solidFill>
                  <a:srgbClr val="FF0000"/>
                </a:solidFill>
              </a:rPr>
              <a:t>that comes by hearing, believing and obeying the Bible, </a:t>
            </a:r>
            <a:r>
              <a:rPr lang="en-US" sz="4000" b="1" dirty="0"/>
              <a:t>the </a:t>
            </a:r>
            <a:r>
              <a:rPr lang="en-US" sz="4000" b="1" dirty="0" smtClean="0"/>
              <a:t>Word </a:t>
            </a:r>
            <a:r>
              <a:rPr lang="en-US" sz="4000" b="1" dirty="0"/>
              <a:t>of God?</a:t>
            </a:r>
          </a:p>
        </p:txBody>
      </p:sp>
    </p:spTree>
    <p:extLst>
      <p:ext uri="{BB962C8B-B14F-4D97-AF65-F5344CB8AC3E}">
        <p14:creationId xmlns:p14="http://schemas.microsoft.com/office/powerpoint/2010/main" val="3951504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300" b="1" dirty="0">
                <a:solidFill>
                  <a:srgbClr val="FF0000"/>
                </a:solidFill>
              </a:rPr>
              <a:t>We will show you exactly how to get into that ONE faith, </a:t>
            </a:r>
            <a:r>
              <a:rPr lang="en-US" sz="4300" b="1" dirty="0">
                <a:solidFill>
                  <a:srgbClr val="00B050"/>
                </a:solidFill>
              </a:rPr>
              <a:t>but first we ask, </a:t>
            </a:r>
            <a:r>
              <a:rPr lang="en-US" sz="4300" b="1" u="sng" dirty="0">
                <a:solidFill>
                  <a:prstClr val="black"/>
                </a:solidFill>
              </a:rPr>
              <a:t>Why are there so many different faiths? </a:t>
            </a:r>
          </a:p>
          <a:p>
            <a:pPr marL="0" lvl="0" indent="0">
              <a:buNone/>
            </a:pP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The Bible says, </a:t>
            </a:r>
            <a:r>
              <a:rPr lang="en-US" sz="4000" b="1" dirty="0">
                <a:solidFill>
                  <a:srgbClr val="FF0000"/>
                </a:solidFill>
              </a:rPr>
              <a:t>“Now </a:t>
            </a:r>
            <a:r>
              <a:rPr lang="en-US" sz="4000" b="1" u="sng" dirty="0">
                <a:solidFill>
                  <a:srgbClr val="FF0000"/>
                </a:solidFill>
              </a:rPr>
              <a:t>the Spirit speaketh </a:t>
            </a:r>
            <a:r>
              <a:rPr lang="en-US" sz="4000" b="1" dirty="0">
                <a:solidFill>
                  <a:srgbClr val="FF0000"/>
                </a:solidFill>
              </a:rPr>
              <a:t>expressly, that in the latter times </a:t>
            </a:r>
            <a:r>
              <a:rPr lang="en-US" sz="4000" b="1" dirty="0">
                <a:solidFill>
                  <a:srgbClr val="00B0F0"/>
                </a:solidFill>
              </a:rPr>
              <a:t>some shall </a:t>
            </a:r>
            <a:r>
              <a:rPr lang="en-US" sz="4000" b="1" u="sng" dirty="0">
                <a:solidFill>
                  <a:srgbClr val="00B0F0"/>
                </a:solidFill>
              </a:rPr>
              <a:t>depart</a:t>
            </a:r>
            <a:r>
              <a:rPr lang="en-US" sz="4000" b="1" dirty="0">
                <a:solidFill>
                  <a:srgbClr val="00B0F0"/>
                </a:solidFill>
              </a:rPr>
              <a:t> from the (ONE) faith, </a:t>
            </a:r>
            <a:r>
              <a:rPr lang="en-US" sz="4000" b="1" dirty="0">
                <a:solidFill>
                  <a:srgbClr val="FF0000"/>
                </a:solidFill>
              </a:rPr>
              <a:t>giving heed to seducing spirits, and </a:t>
            </a:r>
            <a:r>
              <a:rPr lang="en-US" sz="4000" b="1" u="sng" dirty="0">
                <a:solidFill>
                  <a:srgbClr val="00B050"/>
                </a:solidFill>
              </a:rPr>
              <a:t>doctrines </a:t>
            </a:r>
            <a:r>
              <a:rPr lang="en-US" sz="4000" b="1" u="sng" dirty="0"/>
              <a:t>(TEACHINGS) </a:t>
            </a:r>
            <a:r>
              <a:rPr lang="en-US" sz="4000" b="1" u="sng" dirty="0">
                <a:solidFill>
                  <a:srgbClr val="00B050"/>
                </a:solidFill>
              </a:rPr>
              <a:t>of demons </a:t>
            </a:r>
            <a:r>
              <a:rPr lang="en-US" sz="4000" b="1" dirty="0">
                <a:solidFill>
                  <a:srgbClr val="7030A0"/>
                </a:solidFill>
              </a:rPr>
              <a:t>(1 Timothy 4:1).</a:t>
            </a:r>
          </a:p>
        </p:txBody>
      </p:sp>
    </p:spTree>
    <p:extLst>
      <p:ext uri="{BB962C8B-B14F-4D97-AF65-F5344CB8AC3E}">
        <p14:creationId xmlns:p14="http://schemas.microsoft.com/office/powerpoint/2010/main" val="37658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“This people draweth nigh unto me with their mouth, </a:t>
            </a:r>
            <a:r>
              <a:rPr lang="en-US" sz="4000" b="1" dirty="0"/>
              <a:t>and honoureth me with their lips; but their heart is far from me. </a:t>
            </a:r>
            <a:r>
              <a:rPr lang="en-US" sz="4000" b="1" baseline="30000" dirty="0">
                <a:solidFill>
                  <a:srgbClr val="FF0000"/>
                </a:solidFill>
              </a:rPr>
              <a:t>9 </a:t>
            </a:r>
            <a:r>
              <a:rPr lang="en-US" sz="4000" b="1" dirty="0">
                <a:solidFill>
                  <a:srgbClr val="FF0000"/>
                </a:solidFill>
              </a:rPr>
              <a:t>But in vain they do worship me, </a:t>
            </a:r>
            <a:r>
              <a:rPr lang="en-US" sz="4000" b="1" dirty="0"/>
              <a:t>teaching for doctrines </a:t>
            </a:r>
            <a:r>
              <a:rPr lang="en-US" sz="4000" b="1" dirty="0">
                <a:solidFill>
                  <a:srgbClr val="00B050"/>
                </a:solidFill>
              </a:rPr>
              <a:t>the commandments of men”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15:8-9).</a:t>
            </a:r>
          </a:p>
        </p:txBody>
      </p:sp>
    </p:spTree>
    <p:extLst>
      <p:ext uri="{BB962C8B-B14F-4D97-AF65-F5344CB8AC3E}">
        <p14:creationId xmlns:p14="http://schemas.microsoft.com/office/powerpoint/2010/main" val="307852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</a:rPr>
              <a:t>EXAMPLES OF SATAN’S DOCTRINES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“Speaking lies in hypocrisy; having their conscience seared with a hot iron; </a:t>
            </a:r>
            <a:r>
              <a:rPr lang="en-US" sz="4000" b="1" dirty="0">
                <a:solidFill>
                  <a:srgbClr val="0070C0"/>
                </a:solidFill>
              </a:rPr>
              <a:t>Forbidding to marry, and commanding to abstain from meats, </a:t>
            </a:r>
            <a:r>
              <a:rPr lang="en-US" sz="4000" b="1" dirty="0">
                <a:solidFill>
                  <a:srgbClr val="FF0000"/>
                </a:solidFill>
              </a:rPr>
              <a:t>which God hath created to be received with thanksgiving of them </a:t>
            </a:r>
            <a:r>
              <a:rPr lang="en-US" sz="4000" b="1" u="sng" dirty="0"/>
              <a:t>which believe and know the truth” </a:t>
            </a:r>
            <a:r>
              <a:rPr lang="en-US" sz="4000" b="1" dirty="0">
                <a:solidFill>
                  <a:srgbClr val="7030A0"/>
                </a:solidFill>
              </a:rPr>
              <a:t>(1 Timothy 4:2-3).</a:t>
            </a:r>
          </a:p>
        </p:txBody>
      </p:sp>
    </p:spTree>
    <p:extLst>
      <p:ext uri="{BB962C8B-B14F-4D97-AF65-F5344CB8AC3E}">
        <p14:creationId xmlns:p14="http://schemas.microsoft.com/office/powerpoint/2010/main" val="99028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Referring to the religious leader </a:t>
            </a:r>
            <a:r>
              <a:rPr lang="en-US" sz="4000" b="1" dirty="0">
                <a:solidFill>
                  <a:srgbClr val="0070C0"/>
                </a:solidFill>
              </a:rPr>
              <a:t>Jesus said,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“Call no man your father upon the earth: </a:t>
            </a:r>
            <a:r>
              <a:rPr lang="en-US" sz="4000" b="1" dirty="0">
                <a:solidFill>
                  <a:srgbClr val="00B050"/>
                </a:solidFill>
              </a:rPr>
              <a:t>for </a:t>
            </a:r>
            <a:r>
              <a:rPr lang="en-US" sz="4000" b="1" u="sng" dirty="0">
                <a:solidFill>
                  <a:srgbClr val="00B050"/>
                </a:solidFill>
              </a:rPr>
              <a:t>one</a:t>
            </a:r>
            <a:r>
              <a:rPr lang="en-US" sz="4000" b="1" dirty="0">
                <a:solidFill>
                  <a:srgbClr val="00B050"/>
                </a:solidFill>
              </a:rPr>
              <a:t> is your Father,</a:t>
            </a:r>
            <a:r>
              <a:rPr lang="en-US" sz="4000" b="1" dirty="0"/>
              <a:t> which is in heaven” </a:t>
            </a:r>
            <a:r>
              <a:rPr lang="en-US" sz="4000" b="1" dirty="0">
                <a:solidFill>
                  <a:srgbClr val="7030A0"/>
                </a:solidFill>
              </a:rPr>
              <a:t>(Matthew 23:9).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2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/>
              <a:t>Speaking about the one Lord our God, </a:t>
            </a:r>
            <a:r>
              <a:rPr lang="en-US" sz="4300" b="1" dirty="0">
                <a:solidFill>
                  <a:srgbClr val="00B050"/>
                </a:solidFill>
              </a:rPr>
              <a:t>the Psalmist wrote, </a:t>
            </a:r>
            <a:r>
              <a:rPr lang="en-US" sz="4300" b="1" dirty="0">
                <a:solidFill>
                  <a:srgbClr val="FF0000"/>
                </a:solidFill>
              </a:rPr>
              <a:t>“He sent redemption unto his people: he hath commanded his covenant for ever:</a:t>
            </a:r>
            <a:r>
              <a:rPr lang="en-US" sz="4300" b="1" dirty="0"/>
              <a:t> </a:t>
            </a:r>
            <a:r>
              <a:rPr lang="en-US" sz="4300" b="1" u="sng" dirty="0"/>
              <a:t>holy</a:t>
            </a:r>
            <a:r>
              <a:rPr lang="en-US" sz="4300" b="1" dirty="0"/>
              <a:t> and </a:t>
            </a:r>
            <a:r>
              <a:rPr lang="en-US" sz="4300" b="1" u="sng" dirty="0"/>
              <a:t>reverend</a:t>
            </a:r>
            <a:r>
              <a:rPr lang="en-US" sz="4300" b="1" dirty="0"/>
              <a:t> is his name </a:t>
            </a:r>
            <a:r>
              <a:rPr lang="en-US" sz="4300" b="1" dirty="0">
                <a:solidFill>
                  <a:srgbClr val="00B0F0"/>
                </a:solidFill>
              </a:rPr>
              <a:t>(God’s name)” </a:t>
            </a:r>
            <a:r>
              <a:rPr lang="en-US" sz="4300" b="1" dirty="0">
                <a:solidFill>
                  <a:srgbClr val="7030A0"/>
                </a:solidFill>
              </a:rPr>
              <a:t>(Psalm 111:9). 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Holy, Reverend, Father are names for God </a:t>
            </a:r>
            <a:r>
              <a:rPr lang="en-US" sz="4300" b="1" dirty="0"/>
              <a:t>– NOT preachers or priest.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178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“And </a:t>
            </a:r>
            <a:r>
              <a:rPr lang="en-US" sz="4000" b="1" dirty="0"/>
              <a:t>(GOD) </a:t>
            </a:r>
            <a:r>
              <a:rPr lang="en-US" sz="4000" b="1" dirty="0">
                <a:solidFill>
                  <a:srgbClr val="FF0000"/>
                </a:solidFill>
              </a:rPr>
              <a:t>hath put all things under his </a:t>
            </a:r>
            <a:r>
              <a:rPr lang="en-US" sz="4000" b="1" dirty="0"/>
              <a:t>(Christ Jesus) </a:t>
            </a:r>
            <a:r>
              <a:rPr lang="en-US" sz="4000" b="1" dirty="0">
                <a:solidFill>
                  <a:srgbClr val="FF0000"/>
                </a:solidFill>
              </a:rPr>
              <a:t>feet, and gave him </a:t>
            </a:r>
            <a:r>
              <a:rPr lang="en-US" sz="4000" b="1" dirty="0"/>
              <a:t>(Christ Jesus) </a:t>
            </a:r>
            <a:r>
              <a:rPr lang="en-US" sz="4000" b="1" dirty="0">
                <a:solidFill>
                  <a:srgbClr val="FF0000"/>
                </a:solidFill>
              </a:rPr>
              <a:t>to be the head over all things to </a:t>
            </a:r>
            <a:r>
              <a:rPr lang="en-US" sz="4000" b="1" dirty="0"/>
              <a:t>the church, </a:t>
            </a:r>
            <a:r>
              <a:rPr lang="en-US" sz="4000" b="1" baseline="30000" dirty="0"/>
              <a:t>23 </a:t>
            </a:r>
            <a:r>
              <a:rPr lang="en-US" sz="4000" b="1" u="sng" dirty="0"/>
              <a:t>Which is his body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FF0000"/>
                </a:solidFill>
              </a:rPr>
              <a:t> the fulness of him that </a:t>
            </a:r>
            <a:r>
              <a:rPr lang="en-US" sz="4000" b="1" dirty="0" err="1">
                <a:solidFill>
                  <a:srgbClr val="FF0000"/>
                </a:solidFill>
              </a:rPr>
              <a:t>filleth</a:t>
            </a:r>
            <a:r>
              <a:rPr lang="en-US" sz="4000" b="1" dirty="0">
                <a:solidFill>
                  <a:srgbClr val="FF0000"/>
                </a:solidFill>
              </a:rPr>
              <a:t> all in all</a:t>
            </a:r>
            <a:r>
              <a:rPr lang="en-US" sz="4000" b="1" i="1" dirty="0">
                <a:solidFill>
                  <a:srgbClr val="FF0000"/>
                </a:solidFill>
              </a:rPr>
              <a:t>”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(Ephesians 1:22-23).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0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pc="-38" dirty="0">
                <a:solidFill>
                  <a:srgbClr val="000000"/>
                </a:solidFill>
                <a:latin typeface="Calibri Light" panose="020F0302020204030204"/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Jesus has all authority </a:t>
            </a:r>
            <a:r>
              <a:rPr lang="en-US" sz="4000" b="1" dirty="0">
                <a:solidFill>
                  <a:srgbClr val="7030A0"/>
                </a:solidFill>
              </a:rPr>
              <a:t>(Matthew 28:18).</a:t>
            </a:r>
          </a:p>
          <a:p>
            <a:r>
              <a:rPr lang="en-US" sz="4000" b="1" dirty="0"/>
              <a:t>Therefore, whatever we do or teach </a:t>
            </a:r>
            <a:r>
              <a:rPr lang="en-US" sz="4000" b="1" dirty="0" smtClean="0"/>
              <a:t>(spiritual) </a:t>
            </a:r>
            <a:r>
              <a:rPr lang="en-US" sz="4000" b="1" dirty="0"/>
              <a:t>must be by His </a:t>
            </a:r>
            <a:r>
              <a:rPr lang="en-US" sz="4000" b="1" dirty="0" smtClean="0"/>
              <a:t>Authority </a:t>
            </a:r>
            <a:r>
              <a:rPr lang="en-US" sz="4000" b="1" dirty="0">
                <a:solidFill>
                  <a:srgbClr val="7030A0"/>
                </a:solidFill>
              </a:rPr>
              <a:t>(Colossians 3:17).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His word, </a:t>
            </a:r>
            <a:r>
              <a:rPr lang="en-US" sz="4000" b="1" dirty="0">
                <a:solidFill>
                  <a:srgbClr val="92D050"/>
                </a:solidFill>
              </a:rPr>
              <a:t>the 66 books of the Bible, </a:t>
            </a:r>
            <a:r>
              <a:rPr lang="en-US" sz="4000" b="1" dirty="0"/>
              <a:t>is the Spirit’s sword </a:t>
            </a:r>
            <a:r>
              <a:rPr lang="en-US" sz="4000" b="1" dirty="0">
                <a:solidFill>
                  <a:srgbClr val="7030A0"/>
                </a:solidFill>
              </a:rPr>
              <a:t>(Eph. 6:17).</a:t>
            </a:r>
          </a:p>
        </p:txBody>
      </p:sp>
    </p:spTree>
    <p:extLst>
      <p:ext uri="{BB962C8B-B14F-4D97-AF65-F5344CB8AC3E}">
        <p14:creationId xmlns:p14="http://schemas.microsoft.com/office/powerpoint/2010/main" val="7923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700" b="1" dirty="0">
                <a:solidFill>
                  <a:srgbClr val="FF0000"/>
                </a:solidFill>
              </a:rPr>
              <a:t>This ONE body is the universal church </a:t>
            </a:r>
            <a:r>
              <a:rPr lang="en-US" sz="3700" b="1" dirty="0">
                <a:solidFill>
                  <a:prstClr val="black"/>
                </a:solidFill>
              </a:rPr>
              <a:t>that Jesus built </a:t>
            </a:r>
            <a:r>
              <a:rPr lang="en-US" sz="3700" b="1" dirty="0">
                <a:solidFill>
                  <a:srgbClr val="7030A0"/>
                </a:solidFill>
              </a:rPr>
              <a:t>(cf. Romans 16:16). </a:t>
            </a:r>
            <a:r>
              <a:rPr lang="en-US" sz="3700" b="1" i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Yes, Jesus built His church - for He said to Peter: </a:t>
            </a:r>
            <a:r>
              <a:rPr lang="en-US" sz="4000" b="1" dirty="0"/>
              <a:t>“Thou art Peter, and upon this rock I will build </a:t>
            </a:r>
            <a:r>
              <a:rPr lang="en-US" sz="4000" b="1" u="sng" dirty="0"/>
              <a:t>my church;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and the gates of hell shall not prevail against </a:t>
            </a:r>
            <a:r>
              <a:rPr lang="en-US" sz="4000" b="1" u="sng" dirty="0"/>
              <a:t>IT”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16:18). </a:t>
            </a:r>
          </a:p>
        </p:txBody>
      </p:sp>
    </p:spTree>
    <p:extLst>
      <p:ext uri="{BB962C8B-B14F-4D97-AF65-F5344CB8AC3E}">
        <p14:creationId xmlns:p14="http://schemas.microsoft.com/office/powerpoint/2010/main" val="16061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sweet Psalmist said, </a:t>
            </a:r>
            <a:r>
              <a:rPr lang="en-US" sz="4000" b="1" dirty="0">
                <a:solidFill>
                  <a:srgbClr val="FF0000"/>
                </a:solidFill>
              </a:rPr>
              <a:t>“Except the Lord build the house, they labor in vain that build it…” </a:t>
            </a:r>
            <a:r>
              <a:rPr lang="en-US" sz="4000" b="1" dirty="0">
                <a:solidFill>
                  <a:srgbClr val="7030A0"/>
                </a:solidFill>
              </a:rPr>
              <a:t>(Psalm 127:1).</a:t>
            </a:r>
          </a:p>
        </p:txBody>
      </p:sp>
    </p:spTree>
    <p:extLst>
      <p:ext uri="{BB962C8B-B14F-4D97-AF65-F5344CB8AC3E}">
        <p14:creationId xmlns:p14="http://schemas.microsoft.com/office/powerpoint/2010/main" val="15810992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“Enter ye in at the strait gate: </a:t>
            </a:r>
            <a:r>
              <a:rPr lang="en-US" sz="3600" b="1" dirty="0">
                <a:solidFill>
                  <a:srgbClr val="FF0000"/>
                </a:solidFill>
              </a:rPr>
              <a:t>for wide is the gate,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B050"/>
                </a:solidFill>
              </a:rPr>
              <a:t>and broad is the way, </a:t>
            </a:r>
            <a:r>
              <a:rPr lang="en-US" sz="3600" b="1" dirty="0">
                <a:solidFill>
                  <a:srgbClr val="00B0F0"/>
                </a:solidFill>
              </a:rPr>
              <a:t>that leadeth to destruction, </a:t>
            </a:r>
            <a:r>
              <a:rPr lang="en-US" sz="3600" b="1" dirty="0">
                <a:solidFill>
                  <a:srgbClr val="FF0000"/>
                </a:solidFill>
              </a:rPr>
              <a:t>and </a:t>
            </a:r>
            <a:r>
              <a:rPr lang="en-US" sz="3600" b="1" u="sng" dirty="0">
                <a:solidFill>
                  <a:srgbClr val="FF0000"/>
                </a:solidFill>
              </a:rPr>
              <a:t>many</a:t>
            </a:r>
            <a:r>
              <a:rPr lang="en-US" sz="3600" b="1" dirty="0">
                <a:solidFill>
                  <a:srgbClr val="FF0000"/>
                </a:solidFill>
              </a:rPr>
              <a:t> there be which go in thereat: </a:t>
            </a:r>
            <a:r>
              <a:rPr lang="en-US" sz="3600" b="1" dirty="0"/>
              <a:t>Because strait (difficult) is the gate, </a:t>
            </a:r>
            <a:r>
              <a:rPr lang="en-US" sz="3600" b="1" dirty="0">
                <a:solidFill>
                  <a:srgbClr val="00B050"/>
                </a:solidFill>
              </a:rPr>
              <a:t>and narrow is the way,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which leadeth unto life, </a:t>
            </a:r>
            <a:r>
              <a:rPr lang="en-US" sz="3600" b="1" dirty="0">
                <a:solidFill>
                  <a:srgbClr val="FF0000"/>
                </a:solidFill>
              </a:rPr>
              <a:t>and </a:t>
            </a:r>
            <a:r>
              <a:rPr lang="en-US" sz="3600" b="1" u="sng" dirty="0">
                <a:solidFill>
                  <a:srgbClr val="FF0000"/>
                </a:solidFill>
              </a:rPr>
              <a:t>few </a:t>
            </a:r>
            <a:r>
              <a:rPr lang="en-US" sz="3600" b="1" dirty="0">
                <a:solidFill>
                  <a:srgbClr val="FF0000"/>
                </a:solidFill>
              </a:rPr>
              <a:t>there be that find it”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7030A0"/>
                </a:solidFill>
              </a:rPr>
              <a:t>(Matt. 7:13-14). </a:t>
            </a:r>
          </a:p>
        </p:txBody>
      </p:sp>
    </p:spTree>
    <p:extLst>
      <p:ext uri="{BB962C8B-B14F-4D97-AF65-F5344CB8AC3E}">
        <p14:creationId xmlns:p14="http://schemas.microsoft.com/office/powerpoint/2010/main" val="1648103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b="1" dirty="0">
                <a:solidFill>
                  <a:srgbClr val="00B050"/>
                </a:solidFill>
              </a:rPr>
              <a:t>“Not every one that saith unto me, </a:t>
            </a:r>
            <a:r>
              <a:rPr lang="en-US" sz="4300" b="1" dirty="0"/>
              <a:t>Lord, Lord, </a:t>
            </a:r>
            <a:r>
              <a:rPr lang="en-US" sz="4300" b="1" dirty="0">
                <a:solidFill>
                  <a:srgbClr val="FF0000"/>
                </a:solidFill>
              </a:rPr>
              <a:t>shall enter into the kingdom of heaven</a:t>
            </a:r>
            <a:r>
              <a:rPr lang="en-US" sz="4300" b="1" dirty="0"/>
              <a:t>; but he that </a:t>
            </a:r>
            <a:r>
              <a:rPr lang="en-US" sz="4300" b="1" u="sng" dirty="0">
                <a:solidFill>
                  <a:srgbClr val="0070C0"/>
                </a:solidFill>
              </a:rPr>
              <a:t>doeth </a:t>
            </a:r>
            <a:r>
              <a:rPr lang="en-US" sz="4300" b="1" dirty="0">
                <a:solidFill>
                  <a:srgbClr val="0070C0"/>
                </a:solidFill>
              </a:rPr>
              <a:t>the will of my Father </a:t>
            </a:r>
            <a:r>
              <a:rPr lang="en-US" sz="4300" b="1" dirty="0"/>
              <a:t>which is in heaven.</a:t>
            </a:r>
            <a:r>
              <a:rPr lang="en-US" sz="4300" dirty="0"/>
              <a:t> </a:t>
            </a:r>
            <a:r>
              <a:rPr lang="en-US" sz="4300" b="1" dirty="0">
                <a:solidFill>
                  <a:srgbClr val="00B050"/>
                </a:solidFill>
              </a:rPr>
              <a:t>22 Many will say to me in that day, </a:t>
            </a:r>
            <a:r>
              <a:rPr lang="en-US" sz="4300" b="1" dirty="0"/>
              <a:t>Lord, Lord, </a:t>
            </a:r>
            <a:r>
              <a:rPr lang="en-US" sz="4300" b="1" dirty="0">
                <a:solidFill>
                  <a:srgbClr val="FF0000"/>
                </a:solidFill>
              </a:rPr>
              <a:t>have we NOT prophesied in thy name? and in thy name have cast out devils? </a:t>
            </a:r>
            <a:r>
              <a:rPr lang="en-US" sz="4300" b="1" dirty="0">
                <a:solidFill>
                  <a:srgbClr val="002060"/>
                </a:solidFill>
              </a:rPr>
              <a:t>and in thy name done many wonderful works?</a:t>
            </a:r>
            <a:r>
              <a:rPr lang="en-US" sz="4300" dirty="0">
                <a:solidFill>
                  <a:srgbClr val="002060"/>
                </a:solidFill>
              </a:rPr>
              <a:t> </a:t>
            </a:r>
            <a:r>
              <a:rPr lang="en-US" sz="4300" b="1" dirty="0">
                <a:solidFill>
                  <a:srgbClr val="7030A0"/>
                </a:solidFill>
              </a:rPr>
              <a:t>(Matthew 7:21-22). </a:t>
            </a:r>
            <a:endParaRPr lang="en-US" sz="4300" b="1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2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/>
              <a:t>“And then will I profess unto them, </a:t>
            </a:r>
            <a:r>
              <a:rPr lang="en-US" sz="4000" b="1" dirty="0">
                <a:solidFill>
                  <a:srgbClr val="FF0000"/>
                </a:solidFill>
              </a:rPr>
              <a:t>I never knew you: </a:t>
            </a:r>
            <a:r>
              <a:rPr lang="en-US" sz="4000" b="1" u="sng" dirty="0">
                <a:solidFill>
                  <a:srgbClr val="00B050"/>
                </a:solidFill>
              </a:rPr>
              <a:t>depart</a:t>
            </a:r>
            <a:r>
              <a:rPr lang="en-US" sz="4000" b="1" dirty="0">
                <a:solidFill>
                  <a:srgbClr val="00B050"/>
                </a:solidFill>
              </a:rPr>
              <a:t> from me, </a:t>
            </a:r>
            <a:r>
              <a:rPr lang="en-US" sz="4000" b="1" dirty="0"/>
              <a:t>ye that work iniquity”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7:23).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How can this be? </a:t>
            </a:r>
            <a:r>
              <a:rPr lang="en-US" sz="4000" b="1" dirty="0"/>
              <a:t>How can the Lord tell sincere believers who are doing many good works </a:t>
            </a:r>
            <a:r>
              <a:rPr lang="en-US" sz="4000" b="1" dirty="0">
                <a:solidFill>
                  <a:srgbClr val="FF0000"/>
                </a:solidFill>
              </a:rPr>
              <a:t>that He </a:t>
            </a:r>
            <a:r>
              <a:rPr lang="en-US" sz="4000" b="1" u="sng" dirty="0">
                <a:solidFill>
                  <a:srgbClr val="FF0000"/>
                </a:solidFill>
              </a:rPr>
              <a:t>never knew them, </a:t>
            </a:r>
            <a:r>
              <a:rPr lang="en-US" sz="4000" b="1" dirty="0">
                <a:solidFill>
                  <a:srgbClr val="00B0F0"/>
                </a:solidFill>
              </a:rPr>
              <a:t>and therefore, </a:t>
            </a:r>
            <a:r>
              <a:rPr lang="en-US" sz="4000" b="1" dirty="0">
                <a:solidFill>
                  <a:srgbClr val="00B050"/>
                </a:solidFill>
              </a:rPr>
              <a:t>they must depart from Him?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Matthew 7:21-23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“Not every one that saith unto me, Lord, Lord, shall enter into the kingdom of heaven; but he that doeth the will of my Father which is in heaven… And then will I profess unto them, </a:t>
            </a:r>
            <a:r>
              <a:rPr lang="en-US" sz="3600" b="1" dirty="0">
                <a:solidFill>
                  <a:srgbClr val="0070C0"/>
                </a:solidFill>
              </a:rPr>
              <a:t>I never knew you: </a:t>
            </a:r>
            <a:r>
              <a:rPr lang="en-US" sz="3600" b="1" dirty="0">
                <a:solidFill>
                  <a:srgbClr val="00B050"/>
                </a:solidFill>
              </a:rPr>
              <a:t>depart from me…” </a:t>
            </a:r>
            <a:r>
              <a:rPr lang="en-US" sz="4000" b="1" dirty="0">
                <a:solidFill>
                  <a:srgbClr val="FF0000"/>
                </a:solidFill>
              </a:rPr>
              <a:t>You were working in the wrong field!</a:t>
            </a:r>
          </a:p>
        </p:txBody>
      </p:sp>
    </p:spTree>
    <p:extLst>
      <p:ext uri="{BB962C8B-B14F-4D97-AF65-F5344CB8AC3E}">
        <p14:creationId xmlns:p14="http://schemas.microsoft.com/office/powerpoint/2010/main" val="40929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goes on to say that whoever </a:t>
            </a:r>
            <a:r>
              <a:rPr lang="en-US" sz="4000" b="1" dirty="0">
                <a:solidFill>
                  <a:srgbClr val="FF0000"/>
                </a:solidFill>
              </a:rPr>
              <a:t>hears His words </a:t>
            </a:r>
            <a:r>
              <a:rPr lang="en-US" sz="4000" b="1" dirty="0">
                <a:solidFill>
                  <a:srgbClr val="0070C0"/>
                </a:solidFill>
              </a:rPr>
              <a:t>and obeys them </a:t>
            </a:r>
            <a:r>
              <a:rPr lang="en-US" sz="4000" b="1" dirty="0"/>
              <a:t>is wise and has built his house upon a rock. </a:t>
            </a:r>
            <a:r>
              <a:rPr lang="en-US" sz="4000" b="1" dirty="0">
                <a:solidFill>
                  <a:srgbClr val="00B050"/>
                </a:solidFill>
              </a:rPr>
              <a:t>But everyone that </a:t>
            </a:r>
            <a:r>
              <a:rPr lang="en-US" sz="4000" b="1" dirty="0">
                <a:solidFill>
                  <a:srgbClr val="FF0000"/>
                </a:solidFill>
              </a:rPr>
              <a:t>hears His words </a:t>
            </a:r>
            <a:r>
              <a:rPr lang="en-US" sz="4000" b="1" dirty="0">
                <a:solidFill>
                  <a:srgbClr val="0070C0"/>
                </a:solidFill>
              </a:rPr>
              <a:t>and does NOT obey them </a:t>
            </a:r>
            <a:r>
              <a:rPr lang="en-US" sz="4000" b="1" dirty="0"/>
              <a:t>is foolish and is building his house on the sand </a:t>
            </a:r>
            <a:r>
              <a:rPr lang="en-US" sz="4000" b="1" dirty="0">
                <a:solidFill>
                  <a:srgbClr val="7030A0"/>
                </a:solidFill>
              </a:rPr>
              <a:t>(Matthew 7:24-27).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3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b="1" dirty="0"/>
              <a:t>Jesus said to His apostles, </a:t>
            </a:r>
            <a:r>
              <a:rPr lang="en-US" sz="3400" b="1" dirty="0">
                <a:solidFill>
                  <a:srgbClr val="FF0000"/>
                </a:solidFill>
              </a:rPr>
              <a:t>“All power is given unto me in heaven and in earth. </a:t>
            </a:r>
            <a:r>
              <a:rPr lang="en-US" sz="3400" b="1" dirty="0">
                <a:solidFill>
                  <a:srgbClr val="00B050"/>
                </a:solidFill>
              </a:rPr>
              <a:t>Go ye therefore, and teach all nations, </a:t>
            </a:r>
            <a:r>
              <a:rPr lang="en-US" sz="3400" b="1" dirty="0"/>
              <a:t>baptizing them in the name of the Father, and of the Son, and of the Holy Ghost: </a:t>
            </a:r>
            <a:r>
              <a:rPr lang="en-US" sz="3400" b="1" dirty="0">
                <a:solidFill>
                  <a:srgbClr val="FF0000"/>
                </a:solidFill>
              </a:rPr>
              <a:t>Teaching them to observe all things whatsoever I have commanded you: </a:t>
            </a:r>
            <a:r>
              <a:rPr lang="en-US" sz="3400" b="1" dirty="0">
                <a:solidFill>
                  <a:srgbClr val="0070C0"/>
                </a:solidFill>
              </a:rPr>
              <a:t>and, lo, I am with you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b="1" dirty="0">
                <a:solidFill>
                  <a:srgbClr val="0070C0"/>
                </a:solidFill>
              </a:rPr>
              <a:t>always, even unto the end of the world.</a:t>
            </a:r>
            <a:r>
              <a:rPr lang="en-US" sz="3400" b="1" dirty="0"/>
              <a:t> Amen”</a:t>
            </a:r>
            <a:r>
              <a:rPr lang="en-US" sz="3400" dirty="0"/>
              <a:t> </a:t>
            </a:r>
            <a:r>
              <a:rPr lang="en-US" sz="3400" b="1" dirty="0">
                <a:solidFill>
                  <a:srgbClr val="7030A0"/>
                </a:solidFill>
              </a:rPr>
              <a:t>(Matt. 28:18-20).</a:t>
            </a:r>
          </a:p>
        </p:txBody>
      </p:sp>
    </p:spTree>
    <p:extLst>
      <p:ext uri="{BB962C8B-B14F-4D97-AF65-F5344CB8AC3E}">
        <p14:creationId xmlns:p14="http://schemas.microsoft.com/office/powerpoint/2010/main" val="152468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>
                <a:solidFill>
                  <a:srgbClr val="FF0000"/>
                </a:solidFill>
              </a:rPr>
              <a:t>What is the purpose of God’s ONE baptism? </a:t>
            </a:r>
            <a:endParaRPr lang="en-US" sz="4300" b="1" dirty="0"/>
          </a:p>
          <a:p>
            <a:r>
              <a:rPr lang="en-US" sz="4300" b="1" dirty="0"/>
              <a:t>“Then Peter said unto them, </a:t>
            </a:r>
            <a:r>
              <a:rPr lang="en-US" sz="4300" b="1" dirty="0">
                <a:solidFill>
                  <a:srgbClr val="FF0000"/>
                </a:solidFill>
              </a:rPr>
              <a:t>Repent, </a:t>
            </a:r>
            <a:r>
              <a:rPr lang="en-US" sz="4300" b="1" u="sng" dirty="0">
                <a:solidFill>
                  <a:srgbClr val="00B050"/>
                </a:solidFill>
              </a:rPr>
              <a:t>and</a:t>
            </a:r>
            <a:r>
              <a:rPr lang="en-US" sz="4300" b="1" dirty="0">
                <a:solidFill>
                  <a:srgbClr val="FF0000"/>
                </a:solidFill>
              </a:rPr>
              <a:t> be baptized</a:t>
            </a:r>
            <a:r>
              <a:rPr lang="en-US" sz="4300" b="1" dirty="0"/>
              <a:t> every one of you in the name of Jesus Christ </a:t>
            </a:r>
            <a:r>
              <a:rPr lang="en-US" sz="4300" b="1" u="sng" dirty="0">
                <a:solidFill>
                  <a:srgbClr val="FF0000"/>
                </a:solidFill>
              </a:rPr>
              <a:t>for the remission of sins, </a:t>
            </a:r>
            <a:r>
              <a:rPr lang="en-US" sz="4300" b="1" dirty="0"/>
              <a:t>and ye shall receive the gift of the Holy Ghost”</a:t>
            </a:r>
            <a:r>
              <a:rPr lang="en-US" sz="4300" dirty="0"/>
              <a:t> </a:t>
            </a:r>
            <a:r>
              <a:rPr lang="en-US" sz="4300" b="1" dirty="0">
                <a:solidFill>
                  <a:srgbClr val="7030A0"/>
                </a:solidFill>
              </a:rPr>
              <a:t>(Acts 2:38; Luke 13:3). </a:t>
            </a:r>
            <a:r>
              <a:rPr lang="en-US" sz="4000" b="1" baseline="30000" dirty="0"/>
              <a:t>  </a:t>
            </a:r>
            <a:endParaRPr lang="en-US" sz="40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26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said, </a:t>
            </a:r>
            <a:r>
              <a:rPr lang="en-US" sz="4000" b="1" dirty="0">
                <a:solidFill>
                  <a:srgbClr val="FF0000"/>
                </a:solidFill>
              </a:rPr>
              <a:t>“For this is my blood of the new testament, </a:t>
            </a:r>
            <a:r>
              <a:rPr lang="en-US" sz="4000" b="1" dirty="0">
                <a:solidFill>
                  <a:srgbClr val="00B0F0"/>
                </a:solidFill>
              </a:rPr>
              <a:t>which is shed for many for the remission of sins”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26:28).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In other words, </a:t>
            </a:r>
            <a:r>
              <a:rPr lang="en-US" sz="4000" b="1" dirty="0"/>
              <a:t>Jesus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“washed us from our sins in his own blood” </a:t>
            </a:r>
            <a:r>
              <a:rPr lang="en-US" sz="4000" b="1" dirty="0">
                <a:solidFill>
                  <a:srgbClr val="7030A0"/>
                </a:solidFill>
              </a:rPr>
              <a:t>(Revelation 1:5).</a:t>
            </a:r>
          </a:p>
        </p:txBody>
      </p:sp>
    </p:spTree>
    <p:extLst>
      <p:ext uri="{BB962C8B-B14F-4D97-AF65-F5344CB8AC3E}">
        <p14:creationId xmlns:p14="http://schemas.microsoft.com/office/powerpoint/2010/main" val="1882279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pc="-38" dirty="0">
                <a:solidFill>
                  <a:srgbClr val="000000"/>
                </a:solidFill>
                <a:latin typeface="Calibri Light" panose="020F0302020204030204"/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b="1" dirty="0">
                <a:solidFill>
                  <a:srgbClr val="0070C0"/>
                </a:solidFill>
              </a:rPr>
              <a:t>His word is the truth </a:t>
            </a:r>
            <a:r>
              <a:rPr lang="en-US" sz="4000" b="1" dirty="0">
                <a:solidFill>
                  <a:srgbClr val="7030A0"/>
                </a:solidFill>
              </a:rPr>
              <a:t>(John 17:17).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Only His truth can make us free </a:t>
            </a:r>
            <a:r>
              <a:rPr lang="en-US" sz="4000" b="1" dirty="0">
                <a:solidFill>
                  <a:srgbClr val="7030A0"/>
                </a:solidFill>
              </a:rPr>
              <a:t>(John 8:32).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Sadly, some have and will continue to reject His truth </a:t>
            </a:r>
            <a:r>
              <a:rPr lang="en-US" sz="4000" b="1" dirty="0">
                <a:solidFill>
                  <a:srgbClr val="7030A0"/>
                </a:solidFill>
              </a:rPr>
              <a:t>(John 12:48).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However, every Christian </a:t>
            </a:r>
            <a:r>
              <a:rPr lang="en-US" sz="4000" b="1" dirty="0">
                <a:solidFill>
                  <a:srgbClr val="00B0F0"/>
                </a:solidFill>
              </a:rPr>
              <a:t>must still teach HIS truth in love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(Eph. 4:15).</a:t>
            </a:r>
          </a:p>
        </p:txBody>
      </p:sp>
    </p:spTree>
    <p:extLst>
      <p:ext uri="{BB962C8B-B14F-4D97-AF65-F5344CB8AC3E}">
        <p14:creationId xmlns:p14="http://schemas.microsoft.com/office/powerpoint/2010/main" val="41045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ONE baptism is </a:t>
            </a:r>
            <a:r>
              <a:rPr lang="en-US" sz="4000" b="1" dirty="0">
                <a:solidFill>
                  <a:srgbClr val="FF0000"/>
                </a:solidFill>
              </a:rPr>
              <a:t>an immersion in water to be born-again </a:t>
            </a:r>
            <a:r>
              <a:rPr lang="en-US" sz="4000" b="1" dirty="0">
                <a:solidFill>
                  <a:srgbClr val="7030A0"/>
                </a:solidFill>
              </a:rPr>
              <a:t>(John 3:3-5).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Water baptism translates you into, </a:t>
            </a:r>
            <a:r>
              <a:rPr lang="en-US" sz="4000" b="1" dirty="0"/>
              <a:t>or adds you to, </a:t>
            </a:r>
            <a:r>
              <a:rPr lang="en-US" sz="4000" b="1" u="sng" dirty="0">
                <a:solidFill>
                  <a:srgbClr val="FF0000"/>
                </a:solidFill>
              </a:rPr>
              <a:t>the kingdom </a:t>
            </a:r>
            <a:r>
              <a:rPr lang="en-US" sz="4000" b="1" dirty="0">
                <a:solidFill>
                  <a:srgbClr val="FF0000"/>
                </a:solidFill>
              </a:rPr>
              <a:t>of </a:t>
            </a:r>
            <a:r>
              <a:rPr lang="en-US" sz="4000" b="1" u="sng" dirty="0">
                <a:solidFill>
                  <a:srgbClr val="FF0000"/>
                </a:solidFill>
              </a:rPr>
              <a:t>God’s Dear Son </a:t>
            </a:r>
            <a:r>
              <a:rPr lang="en-US" sz="4000" b="1" dirty="0">
                <a:solidFill>
                  <a:srgbClr val="7030A0"/>
                </a:solidFill>
              </a:rPr>
              <a:t>(Colossians 1:13; Acts 2:47</a:t>
            </a:r>
            <a:r>
              <a:rPr lang="en-US" sz="4000" dirty="0">
                <a:solidFill>
                  <a:srgbClr val="7030A0"/>
                </a:solidFill>
              </a:rPr>
              <a:t>), </a:t>
            </a:r>
            <a:r>
              <a:rPr lang="en-US" sz="4000" b="1" dirty="0"/>
              <a:t>which is the church of Christ </a:t>
            </a:r>
            <a:r>
              <a:rPr lang="en-US" sz="4000" b="1" dirty="0">
                <a:solidFill>
                  <a:srgbClr val="7030A0"/>
                </a:solidFill>
              </a:rPr>
              <a:t>(Matthew 16:18-19). </a:t>
            </a:r>
          </a:p>
        </p:txBody>
      </p:sp>
    </p:spTree>
    <p:extLst>
      <p:ext uri="{BB962C8B-B14F-4D97-AF65-F5344CB8AC3E}">
        <p14:creationId xmlns:p14="http://schemas.microsoft.com/office/powerpoint/2010/main" val="21591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plainly said, </a:t>
            </a:r>
            <a:r>
              <a:rPr lang="en-US" sz="4000" b="1" dirty="0">
                <a:solidFill>
                  <a:srgbClr val="FF0000"/>
                </a:solidFill>
              </a:rPr>
              <a:t>“…If you believe not that I am he you will die in your sins” </a:t>
            </a:r>
            <a:r>
              <a:rPr lang="en-US" sz="4000" b="1" dirty="0">
                <a:solidFill>
                  <a:srgbClr val="7030A0"/>
                </a:solidFill>
              </a:rPr>
              <a:t>(John 8:24). </a:t>
            </a:r>
          </a:p>
          <a:p>
            <a:r>
              <a:rPr lang="en-US" sz="4000" b="1" dirty="0"/>
              <a:t>Then He said, </a:t>
            </a:r>
            <a:r>
              <a:rPr lang="en-US" sz="4000" b="1" dirty="0">
                <a:solidFill>
                  <a:srgbClr val="FF0000"/>
                </a:solidFill>
              </a:rPr>
              <a:t>“He that believeth </a:t>
            </a:r>
            <a:r>
              <a:rPr lang="en-US" sz="4000" b="1" u="sng" dirty="0">
                <a:solidFill>
                  <a:srgbClr val="00B050"/>
                </a:solidFill>
              </a:rPr>
              <a:t>and</a:t>
            </a:r>
            <a:r>
              <a:rPr lang="en-US" sz="4000" b="1" dirty="0">
                <a:solidFill>
                  <a:srgbClr val="FF0000"/>
                </a:solidFill>
              </a:rPr>
              <a:t> is baptized shall be saved;</a:t>
            </a:r>
            <a:r>
              <a:rPr lang="en-US" sz="4000" b="1" dirty="0"/>
              <a:t> but he that believeth not shall be damned” </a:t>
            </a:r>
            <a:r>
              <a:rPr lang="en-US" sz="4000" b="1" dirty="0">
                <a:solidFill>
                  <a:srgbClr val="7030A0"/>
                </a:solidFill>
              </a:rPr>
              <a:t>(Mark 16:16</a:t>
            </a:r>
            <a:r>
              <a:rPr lang="en-US" sz="4000" dirty="0">
                <a:solidFill>
                  <a:srgbClr val="7030A0"/>
                </a:solidFill>
              </a:rPr>
              <a:t>). </a:t>
            </a:r>
          </a:p>
          <a:p>
            <a:pPr marL="0" indent="0">
              <a:buNone/>
            </a:pP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1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Then they that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u="sng" dirty="0">
                <a:solidFill>
                  <a:srgbClr val="0070C0"/>
                </a:solidFill>
              </a:rPr>
              <a:t>gladly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received his word were baptized: and the same day there were </a:t>
            </a:r>
            <a:r>
              <a:rPr lang="en-US" sz="3600" b="1" u="sng" dirty="0"/>
              <a:t>added unto them </a:t>
            </a:r>
            <a:r>
              <a:rPr lang="en-US" sz="3600" b="1" dirty="0">
                <a:solidFill>
                  <a:srgbClr val="FF0000"/>
                </a:solidFill>
              </a:rPr>
              <a:t>about 3,000 souls” </a:t>
            </a:r>
            <a:r>
              <a:rPr lang="en-US" sz="3600" b="1" dirty="0">
                <a:solidFill>
                  <a:srgbClr val="7030A0"/>
                </a:solidFill>
              </a:rPr>
              <a:t>(Acts 2:41). </a:t>
            </a:r>
            <a:r>
              <a:rPr lang="en-US" sz="3600" b="1" dirty="0">
                <a:solidFill>
                  <a:srgbClr val="0070C0"/>
                </a:solidFill>
              </a:rPr>
              <a:t>Added to what?</a:t>
            </a:r>
          </a:p>
          <a:p>
            <a:r>
              <a:rPr lang="en-US" sz="3600" b="1" dirty="0"/>
              <a:t>Praising God, and having favour with all the people. </a:t>
            </a:r>
            <a:r>
              <a:rPr lang="en-US" sz="3600" b="1" dirty="0">
                <a:solidFill>
                  <a:srgbClr val="FF0000"/>
                </a:solidFill>
              </a:rPr>
              <a:t>And the Lord </a:t>
            </a:r>
            <a:r>
              <a:rPr lang="en-US" sz="3600" b="1" u="sng" dirty="0">
                <a:solidFill>
                  <a:srgbClr val="00B050"/>
                </a:solidFill>
              </a:rPr>
              <a:t>added to the church daily </a:t>
            </a:r>
            <a:r>
              <a:rPr lang="en-US" sz="3600" b="1" dirty="0">
                <a:solidFill>
                  <a:srgbClr val="FF0000"/>
                </a:solidFill>
              </a:rPr>
              <a:t>such as should be saved” </a:t>
            </a:r>
            <a:r>
              <a:rPr lang="en-US" sz="3600" b="1" dirty="0">
                <a:solidFill>
                  <a:srgbClr val="7030A0"/>
                </a:solidFill>
              </a:rPr>
              <a:t>(Acts 2:47).</a:t>
            </a:r>
          </a:p>
        </p:txBody>
      </p:sp>
    </p:spTree>
    <p:extLst>
      <p:ext uri="{BB962C8B-B14F-4D97-AF65-F5344CB8AC3E}">
        <p14:creationId xmlns:p14="http://schemas.microsoft.com/office/powerpoint/2010/main" val="2718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“For by one Spirit </a:t>
            </a:r>
            <a:r>
              <a:rPr lang="en-US" sz="4000" b="1" dirty="0">
                <a:solidFill>
                  <a:srgbClr val="FF0000"/>
                </a:solidFill>
              </a:rPr>
              <a:t>are we all baptized into one body”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(1 Corinthians 12:13).</a:t>
            </a:r>
          </a:p>
          <a:p>
            <a:r>
              <a:rPr lang="en-US" sz="4000" b="1" dirty="0"/>
              <a:t>The ONE body of Christ </a:t>
            </a:r>
            <a:r>
              <a:rPr lang="en-US" sz="4000" b="1" dirty="0">
                <a:solidFill>
                  <a:srgbClr val="FF0000"/>
                </a:solidFill>
              </a:rPr>
              <a:t>is the church of Christ </a:t>
            </a:r>
            <a:r>
              <a:rPr lang="en-US" sz="4000" b="1" dirty="0">
                <a:solidFill>
                  <a:srgbClr val="7030A0"/>
                </a:solidFill>
              </a:rPr>
              <a:t>(Colossians 1:18, 24).</a:t>
            </a:r>
          </a:p>
        </p:txBody>
      </p:sp>
    </p:spTree>
    <p:extLst>
      <p:ext uri="{BB962C8B-B14F-4D97-AF65-F5344CB8AC3E}">
        <p14:creationId xmlns:p14="http://schemas.microsoft.com/office/powerpoint/2010/main" val="45822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Friends, if your baptism or immersion was NOT into </a:t>
            </a:r>
            <a:r>
              <a:rPr lang="en-US" sz="4000" b="1" u="sng" dirty="0">
                <a:solidFill>
                  <a:srgbClr val="0070C0"/>
                </a:solidFill>
              </a:rPr>
              <a:t>God’s ONE </a:t>
            </a:r>
            <a:r>
              <a:rPr lang="en-US" sz="4000" b="1" u="sng" dirty="0" smtClean="0">
                <a:solidFill>
                  <a:srgbClr val="0070C0"/>
                </a:solidFill>
              </a:rPr>
              <a:t>body (the church of Christ),</a:t>
            </a:r>
            <a:r>
              <a:rPr lang="en-US" sz="4000" b="1" dirty="0" smtClean="0"/>
              <a:t> </a:t>
            </a:r>
            <a:r>
              <a:rPr lang="en-US" sz="4000" b="1" dirty="0">
                <a:solidFill>
                  <a:srgbClr val="FF0000"/>
                </a:solidFill>
              </a:rPr>
              <a:t>then you did not receive </a:t>
            </a:r>
            <a:r>
              <a:rPr lang="en-US" sz="4000" b="1" u="sng" dirty="0">
                <a:solidFill>
                  <a:srgbClr val="FF0000"/>
                </a:solidFill>
              </a:rPr>
              <a:t>God’s </a:t>
            </a:r>
            <a:r>
              <a:rPr lang="en-US" sz="4000" b="1" u="sng" dirty="0">
                <a:solidFill>
                  <a:srgbClr val="00B050"/>
                </a:solidFill>
              </a:rPr>
              <a:t>ONE baptism </a:t>
            </a:r>
            <a:r>
              <a:rPr lang="en-US" sz="4000" b="1" dirty="0">
                <a:solidFill>
                  <a:srgbClr val="00B050"/>
                </a:solidFill>
              </a:rPr>
              <a:t>– </a:t>
            </a:r>
            <a:r>
              <a:rPr lang="en-US" sz="4000" b="1" dirty="0">
                <a:solidFill>
                  <a:srgbClr val="002060"/>
                </a:solidFill>
              </a:rPr>
              <a:t>you just got wet!</a:t>
            </a:r>
          </a:p>
        </p:txBody>
      </p:sp>
    </p:spTree>
    <p:extLst>
      <p:ext uri="{BB962C8B-B14F-4D97-AF65-F5344CB8AC3E}">
        <p14:creationId xmlns:p14="http://schemas.microsoft.com/office/powerpoint/2010/main" val="1698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You see, you cannot be taught wrong </a:t>
            </a:r>
            <a:r>
              <a:rPr lang="en-US" sz="4000" b="1" dirty="0">
                <a:solidFill>
                  <a:srgbClr val="0070C0"/>
                </a:solidFill>
              </a:rPr>
              <a:t>and baptized right </a:t>
            </a:r>
            <a:r>
              <a:rPr lang="en-US" sz="4000" b="1" dirty="0">
                <a:solidFill>
                  <a:srgbClr val="7030A0"/>
                </a:solidFill>
              </a:rPr>
              <a:t>(READ Acts 19:1-5).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If you were taught and baptized into any made-made denomination </a:t>
            </a:r>
            <a:r>
              <a:rPr lang="en-US" sz="4000" b="1" dirty="0">
                <a:solidFill>
                  <a:srgbClr val="00B050"/>
                </a:solidFill>
              </a:rPr>
              <a:t>or so-called non-denominational church,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you were taught wrong…</a:t>
            </a:r>
          </a:p>
        </p:txBody>
      </p:sp>
    </p:spTree>
    <p:extLst>
      <p:ext uri="{BB962C8B-B14F-4D97-AF65-F5344CB8AC3E}">
        <p14:creationId xmlns:p14="http://schemas.microsoft.com/office/powerpoint/2010/main" val="11895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ONE baptism is the ONLY way to get into Christ:</a:t>
            </a:r>
            <a:r>
              <a:rPr lang="en-US" sz="4000" dirty="0"/>
              <a:t> </a:t>
            </a:r>
            <a:r>
              <a:rPr lang="en-US" sz="4000" baseline="30000" dirty="0"/>
              <a:t> </a:t>
            </a:r>
            <a:r>
              <a:rPr lang="en-US" sz="4000" b="1" dirty="0">
                <a:solidFill>
                  <a:srgbClr val="FF0000"/>
                </a:solidFill>
              </a:rPr>
              <a:t>“For ye are all the children of God by faith </a:t>
            </a:r>
            <a:r>
              <a:rPr lang="en-US" sz="4000" b="1" dirty="0"/>
              <a:t>in Christ Jesus.</a:t>
            </a:r>
            <a:r>
              <a:rPr lang="en-US" sz="4000" b="1" dirty="0">
                <a:solidFill>
                  <a:srgbClr val="FF0000"/>
                </a:solidFill>
              </a:rPr>
              <a:t> For as many of you as have been </a:t>
            </a:r>
            <a:r>
              <a:rPr lang="en-US" sz="4000" b="1" u="sng" dirty="0">
                <a:solidFill>
                  <a:srgbClr val="002060"/>
                </a:solidFill>
              </a:rPr>
              <a:t>baptized into Christ </a:t>
            </a:r>
            <a:r>
              <a:rPr lang="en-US" sz="4000" b="1" dirty="0">
                <a:solidFill>
                  <a:srgbClr val="FF0000"/>
                </a:solidFill>
              </a:rPr>
              <a:t>have put on Christ”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(Galatians 3:26-27).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There are only two types of blessings: </a:t>
            </a:r>
            <a:r>
              <a:rPr lang="en-US" sz="4000" b="1" dirty="0"/>
              <a:t>physical or spiritual.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All spiritual blessings are in Christ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(Ephesians 1:3). 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Redemption (the forgiveness of sins) </a:t>
            </a:r>
            <a:r>
              <a:rPr lang="en-US" sz="4000" b="1" dirty="0">
                <a:solidFill>
                  <a:srgbClr val="FF0000"/>
                </a:solidFill>
              </a:rPr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(Ephesians 1:7).  </a:t>
            </a:r>
          </a:p>
        </p:txBody>
      </p:sp>
    </p:spTree>
    <p:extLst>
      <p:ext uri="{BB962C8B-B14F-4D97-AF65-F5344CB8AC3E}">
        <p14:creationId xmlns:p14="http://schemas.microsoft.com/office/powerpoint/2010/main" val="43010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Salvation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(2 Timothy 2:10). 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Eternal Life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(1 John 5:11).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Becoming a New Creature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(2 Corinthians 5:17).      </a:t>
            </a:r>
          </a:p>
        </p:txBody>
      </p:sp>
    </p:spTree>
    <p:extLst>
      <p:ext uri="{BB962C8B-B14F-4D97-AF65-F5344CB8AC3E}">
        <p14:creationId xmlns:p14="http://schemas.microsoft.com/office/powerpoint/2010/main" val="6317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 </a:t>
            </a:r>
            <a:r>
              <a:rPr lang="en-US" sz="4800" b="1" dirty="0">
                <a:solidFill>
                  <a:srgbClr val="C00000"/>
                </a:solidFill>
              </a:rPr>
              <a:t>AND INTO CHRIST’S DEATH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“Know ye not, that so many of us as were baptized into Jesus Christ </a:t>
            </a:r>
            <a:r>
              <a:rPr lang="en-US" sz="3600" b="1" dirty="0">
                <a:solidFill>
                  <a:srgbClr val="00B0F0"/>
                </a:solidFill>
              </a:rPr>
              <a:t>were baptized into his death?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Therefore we are buried with him by baptism into death:</a:t>
            </a:r>
            <a:r>
              <a:rPr lang="en-US" sz="3600" b="1" dirty="0"/>
              <a:t> that like as Christ was raised up from the dead by the glory of the Father, </a:t>
            </a:r>
            <a:r>
              <a:rPr lang="en-US" sz="3600" b="1" dirty="0">
                <a:solidFill>
                  <a:srgbClr val="FF0000"/>
                </a:solidFill>
              </a:rPr>
              <a:t>even so we also should walk in newness of life”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(Romans 6:3-4). </a:t>
            </a:r>
          </a:p>
        </p:txBody>
      </p:sp>
    </p:spTree>
    <p:extLst>
      <p:ext uri="{BB962C8B-B14F-4D97-AF65-F5344CB8AC3E}">
        <p14:creationId xmlns:p14="http://schemas.microsoft.com/office/powerpoint/2010/main" val="127650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Jesus Prayed for UNITY. </a:t>
            </a:r>
            <a:r>
              <a:rPr lang="en-US" sz="4000" b="1" dirty="0">
                <a:solidFill>
                  <a:srgbClr val="FF0000"/>
                </a:solidFill>
              </a:rPr>
              <a:t>He prayed that all believers in HIS word would </a:t>
            </a:r>
            <a:r>
              <a:rPr lang="en-US" sz="4000" b="1" dirty="0"/>
              <a:t>“Be one; as thou, Father, art in me, and I in thee, </a:t>
            </a:r>
            <a:r>
              <a:rPr lang="en-US" sz="4000" b="1" dirty="0">
                <a:solidFill>
                  <a:srgbClr val="0070C0"/>
                </a:solidFill>
              </a:rPr>
              <a:t>that they also may be one in us: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that the world may believe that thou hast sent me” </a:t>
            </a:r>
            <a:r>
              <a:rPr lang="en-US" sz="4000" b="1" dirty="0">
                <a:solidFill>
                  <a:srgbClr val="7030A0"/>
                </a:solidFill>
              </a:rPr>
              <a:t>(John 17:20-21).</a:t>
            </a:r>
          </a:p>
        </p:txBody>
      </p:sp>
    </p:spTree>
    <p:extLst>
      <p:ext uri="{BB962C8B-B14F-4D97-AF65-F5344CB8AC3E}">
        <p14:creationId xmlns:p14="http://schemas.microsoft.com/office/powerpoint/2010/main" val="396285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CHRIST’S DEATH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When you are immersed in water with this proper understanding </a:t>
            </a:r>
            <a:r>
              <a:rPr lang="en-US" sz="4000" b="1" dirty="0">
                <a:solidFill>
                  <a:srgbClr val="7030A0"/>
                </a:solidFill>
              </a:rPr>
              <a:t>(Romans 6:17), </a:t>
            </a:r>
            <a:r>
              <a:rPr lang="en-US" sz="4000" b="1" dirty="0">
                <a:solidFill>
                  <a:srgbClr val="FF0000"/>
                </a:solidFill>
              </a:rPr>
              <a:t>your sins will be forgiven and washed away by the blood of Christ </a:t>
            </a:r>
            <a:r>
              <a:rPr lang="en-US" sz="4000" b="1" dirty="0">
                <a:solidFill>
                  <a:srgbClr val="7030A0"/>
                </a:solidFill>
              </a:rPr>
              <a:t>(Acts 22:16).</a:t>
            </a:r>
          </a:p>
          <a:p>
            <a:r>
              <a:rPr lang="en-US" sz="4000" b="1" dirty="0"/>
              <a:t>You will be saved and added to the church </a:t>
            </a:r>
            <a:r>
              <a:rPr lang="en-US" sz="4000" b="1" dirty="0">
                <a:solidFill>
                  <a:srgbClr val="FF0000"/>
                </a:solidFill>
              </a:rPr>
              <a:t>built by Jesus </a:t>
            </a:r>
            <a:r>
              <a:rPr lang="en-US" sz="4000" b="1" dirty="0">
                <a:solidFill>
                  <a:srgbClr val="7030A0"/>
                </a:solidFill>
              </a:rPr>
              <a:t>(Acts 2:47). </a:t>
            </a:r>
          </a:p>
        </p:txBody>
      </p:sp>
    </p:spTree>
    <p:extLst>
      <p:ext uri="{BB962C8B-B14F-4D97-AF65-F5344CB8AC3E}">
        <p14:creationId xmlns:p14="http://schemas.microsoft.com/office/powerpoint/2010/main" val="1396489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5300" b="1" dirty="0"/>
              <a:t>YOU CAN BE ADDED TO HIS CHURCH TODAY!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Our plea </a:t>
            </a:r>
            <a:r>
              <a:rPr lang="en-US" sz="4000" b="1" dirty="0" smtClean="0">
                <a:solidFill>
                  <a:srgbClr val="FF0000"/>
                </a:solidFill>
              </a:rPr>
              <a:t>has </a:t>
            </a:r>
            <a:r>
              <a:rPr lang="en-US" sz="4000" b="1" dirty="0" err="1" smtClean="0">
                <a:solidFill>
                  <a:srgbClr val="FF0000"/>
                </a:solidFill>
              </a:rPr>
              <a:t>always,</a:t>
            </a:r>
            <a:r>
              <a:rPr lang="en-US" sz="4000" b="1" dirty="0" err="1" smtClean="0">
                <a:solidFill>
                  <a:srgbClr val="0070C0"/>
                </a:solidFill>
              </a:rPr>
              <a:t>"Let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us all unite upon the teachings of our Lord"</a:t>
            </a:r>
            <a:r>
              <a:rPr lang="en-US" sz="4000" b="1" dirty="0">
                <a:solidFill>
                  <a:srgbClr val="7030A0"/>
                </a:solidFill>
              </a:rPr>
              <a:t> (Ephesians 4:4-6).</a:t>
            </a:r>
            <a:r>
              <a:rPr lang="en-US" sz="4000" b="1" dirty="0"/>
              <a:t>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Friends, you can and must be born again </a:t>
            </a:r>
            <a:r>
              <a:rPr lang="en-US" sz="4000" b="1" dirty="0">
                <a:solidFill>
                  <a:srgbClr val="7030A0"/>
                </a:solidFill>
              </a:rPr>
              <a:t>(John 3:3-7). </a:t>
            </a:r>
          </a:p>
          <a:p>
            <a:r>
              <a:rPr lang="en-US" sz="4000" b="1" dirty="0"/>
              <a:t>Today can be the day of your salvation </a:t>
            </a:r>
            <a:r>
              <a:rPr lang="en-US" sz="4000" b="1" dirty="0">
                <a:solidFill>
                  <a:srgbClr val="7030A0"/>
                </a:solidFill>
              </a:rPr>
              <a:t>(2 Corinthians 6:2).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8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070C0"/>
                </a:solidFill>
              </a:rPr>
              <a:t>The Apostles Pled for Unity. </a:t>
            </a:r>
            <a:r>
              <a:rPr lang="en-US" sz="4000" b="1" dirty="0">
                <a:solidFill>
                  <a:srgbClr val="FF0000"/>
                </a:solidFill>
              </a:rPr>
              <a:t>Peter said, </a:t>
            </a:r>
            <a:r>
              <a:rPr lang="en-US" sz="4000" b="1" dirty="0"/>
              <a:t>“Finally, be ye all of </a:t>
            </a:r>
            <a:r>
              <a:rPr lang="en-US" sz="4000" b="1" dirty="0">
                <a:solidFill>
                  <a:srgbClr val="00B050"/>
                </a:solidFill>
              </a:rPr>
              <a:t>one mind” </a:t>
            </a:r>
            <a:r>
              <a:rPr lang="en-US" sz="4000" b="1" dirty="0">
                <a:solidFill>
                  <a:srgbClr val="7030A0"/>
                </a:solidFill>
              </a:rPr>
              <a:t>(1 Peter 3:8).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Paul taught the Lord’s church at Philippi to, </a:t>
            </a:r>
            <a:r>
              <a:rPr lang="en-US" sz="4000" b="1" dirty="0"/>
              <a:t>“</a:t>
            </a:r>
            <a:r>
              <a:rPr lang="en-US" sz="4000" b="1" dirty="0">
                <a:latin typeface="Helvetica Neue"/>
              </a:rPr>
              <a:t>stand fast in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one spirit,</a:t>
            </a:r>
            <a:r>
              <a:rPr lang="en-US" sz="4000" b="1" dirty="0">
                <a:latin typeface="Helvetica Neue"/>
              </a:rPr>
              <a:t> with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one mind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striving together</a:t>
            </a:r>
            <a:r>
              <a:rPr lang="en-US" sz="4000" b="1" dirty="0">
                <a:latin typeface="Helvetica Neue"/>
              </a:rPr>
              <a:t> for the faith of the gospel”</a:t>
            </a:r>
            <a:r>
              <a:rPr lang="en-US" sz="4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Helvetica Neue"/>
              </a:rPr>
              <a:t>(Philippians 1:27). 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3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Paul pleaded with the church of Christ at Corinth to, </a:t>
            </a:r>
            <a:r>
              <a:rPr lang="en-US" sz="4000" b="1" dirty="0">
                <a:solidFill>
                  <a:srgbClr val="FF0000"/>
                </a:solidFill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all speak the </a:t>
            </a:r>
            <a:r>
              <a:rPr lang="en-US" sz="4000" b="1" dirty="0">
                <a:solidFill>
                  <a:srgbClr val="0070C0"/>
                </a:solidFill>
                <a:latin typeface="Helvetica Neue"/>
              </a:rPr>
              <a:t>same thing,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and </a:t>
            </a:r>
            <a:r>
              <a:rPr lang="en-US" sz="4000" b="1" i="1" dirty="0">
                <a:solidFill>
                  <a:srgbClr val="FF0000"/>
                </a:solidFill>
                <a:latin typeface="Helvetica Neue"/>
              </a:rPr>
              <a:t>that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 there be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no divisions among you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…but be </a:t>
            </a:r>
            <a:r>
              <a:rPr lang="en-US" sz="4000" b="1" dirty="0">
                <a:solidFill>
                  <a:srgbClr val="00B0F0"/>
                </a:solidFill>
                <a:latin typeface="Helvetica Neue"/>
              </a:rPr>
              <a:t>perfectly joined together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 in the </a:t>
            </a:r>
            <a:r>
              <a:rPr lang="en-US" sz="4000" b="1" dirty="0">
                <a:solidFill>
                  <a:srgbClr val="002060"/>
                </a:solidFill>
                <a:latin typeface="Helvetica Neue"/>
              </a:rPr>
              <a:t>same mind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and in the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same judgment” </a:t>
            </a:r>
            <a:r>
              <a:rPr lang="en-US" sz="4000" b="1" dirty="0">
                <a:solidFill>
                  <a:srgbClr val="7030A0"/>
                </a:solidFill>
                <a:latin typeface="Helvetica Neue"/>
              </a:rPr>
              <a:t>(1 Corinthians 1:10).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/>
              <a:t>“I (Paul) therefore the prisoner of the Lord, beseech you that </a:t>
            </a:r>
            <a:r>
              <a:rPr lang="en-US" sz="3600" b="1" dirty="0">
                <a:solidFill>
                  <a:srgbClr val="FF0000"/>
                </a:solidFill>
              </a:rPr>
              <a:t>ye walk worthy of the vocation wherewith ye are called, </a:t>
            </a:r>
            <a:r>
              <a:rPr lang="en-US" sz="3600" b="1" dirty="0"/>
              <a:t>With all lowliness and meekness, with longsuffering, </a:t>
            </a:r>
            <a:r>
              <a:rPr lang="en-US" sz="3600" b="1" dirty="0">
                <a:solidFill>
                  <a:srgbClr val="00B050"/>
                </a:solidFill>
              </a:rPr>
              <a:t>forbearing one another in love; </a:t>
            </a:r>
            <a:r>
              <a:rPr lang="en-US" sz="3400" b="1" dirty="0">
                <a:solidFill>
                  <a:srgbClr val="00B0F0"/>
                </a:solidFill>
              </a:rPr>
              <a:t>Endeavoring to keep the </a:t>
            </a:r>
            <a:r>
              <a:rPr lang="en-US" sz="3400" b="1" dirty="0"/>
              <a:t>unity of the Spirit </a:t>
            </a:r>
            <a:r>
              <a:rPr lang="en-US" sz="3400" b="1" dirty="0">
                <a:solidFill>
                  <a:srgbClr val="FF0000"/>
                </a:solidFill>
              </a:rPr>
              <a:t>in the bond of peace” </a:t>
            </a:r>
            <a:r>
              <a:rPr lang="en-US" sz="3400" b="1" dirty="0">
                <a:solidFill>
                  <a:srgbClr val="7030A0"/>
                </a:solidFill>
              </a:rPr>
              <a:t>(Eph. 4:1-3).</a:t>
            </a:r>
          </a:p>
        </p:txBody>
      </p:sp>
    </p:spTree>
    <p:extLst>
      <p:ext uri="{BB962C8B-B14F-4D97-AF65-F5344CB8AC3E}">
        <p14:creationId xmlns:p14="http://schemas.microsoft.com/office/powerpoint/2010/main" val="38778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2382</Words>
  <Application>Microsoft Office PowerPoint</Application>
  <PresentationFormat>On-screen Show (4:3)</PresentationFormat>
  <Paragraphs>138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EPHESIANS 4:4-6</vt:lpstr>
      <vt:lpstr>INTRODUCTION</vt:lpstr>
      <vt:lpstr>INTRODUCTION</vt:lpstr>
      <vt:lpstr>GOD’S SEVENFOLD UNITY</vt:lpstr>
      <vt:lpstr>GOD’S SEVENFOLD UNITY</vt:lpstr>
      <vt:lpstr>GOD’S SEVENFOLD UNITY</vt:lpstr>
      <vt:lpstr>GOD’S SEVENFOLD UNITY</vt:lpstr>
      <vt:lpstr>GOD’S SEVENFOLD UNITY</vt:lpstr>
      <vt:lpstr>GOD’S SEVENFOLD UNITY </vt:lpstr>
      <vt:lpstr>GOD’S SEVENFOLD UNITY</vt:lpstr>
      <vt:lpstr>GOD’S SEVENFOLD UNITY</vt:lpstr>
      <vt:lpstr>GOD’S SEVENFOLD UNITY </vt:lpstr>
      <vt:lpstr>GOD’S SEVENFOLD UNITY </vt:lpstr>
      <vt:lpstr>GOD’S SEVENFOLD UNITY</vt:lpstr>
      <vt:lpstr> GOD HAS ONLY ONE FAITH (Ephesians 4:5) </vt:lpstr>
      <vt:lpstr> MAN HAS MANY FAITHS </vt:lpstr>
      <vt:lpstr> MAN HAS MANY FAITHS</vt:lpstr>
      <vt:lpstr> MAN HAS MANY FAITHS </vt:lpstr>
      <vt:lpstr> MAN HAS MANY FAITHS</vt:lpstr>
      <vt:lpstr> GOD HAS ONLY ONE FAITH (Ephesians 4:5) </vt:lpstr>
      <vt:lpstr> GOD HAS ONLY ONE FAITH (Ephesians 4:5) </vt:lpstr>
      <vt:lpstr> GOD HAS ONLY ONE FAITH (Ephesians 4:5) </vt:lpstr>
      <vt:lpstr> GOD HAS ONLY ONE FAITH (Ephesians 4:5) </vt:lpstr>
      <vt:lpstr>EXAMPLES OF SATAN’S DOCTRINES</vt:lpstr>
      <vt:lpstr>EXAMPLES OF SATAN’S DOCTRINES</vt:lpstr>
      <vt:lpstr>EXAMPLES OF SATAN’S DOCTRINES</vt:lpstr>
      <vt:lpstr>EXAMPLES OF SATAN’S DOCTRINES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Matthew 7:21-23</vt:lpstr>
      <vt:lpstr>GOD HAS ONLY ONE BODY (Ephesians 4:4)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BAPTIZED INTO THE ONE BODY</vt:lpstr>
      <vt:lpstr>BAPTIZED INTO THE ONE BODY</vt:lpstr>
      <vt:lpstr>BAPTIZED INTO THE ONE BODY</vt:lpstr>
      <vt:lpstr>BAPTIZED INTO CHRIST</vt:lpstr>
      <vt:lpstr>BAPTIZED INTO CHRIST</vt:lpstr>
      <vt:lpstr>BAPTIZED INTO CHRIST</vt:lpstr>
      <vt:lpstr>BAPTIZED INTO CHRIST AND INTO CHRIST’S DEATH</vt:lpstr>
      <vt:lpstr>BAPTIZED INTO CHRIST’S DEATH</vt:lpstr>
      <vt:lpstr> YOU CAN BE ADDED TO HIS CHURCH TODAY!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A  Matthews</dc:creator>
  <cp:lastModifiedBy>aldographics@yahoo.com</cp:lastModifiedBy>
  <cp:revision>231</cp:revision>
  <dcterms:created xsi:type="dcterms:W3CDTF">2013-07-02T07:32:14Z</dcterms:created>
  <dcterms:modified xsi:type="dcterms:W3CDTF">2019-08-04T17:57:15Z</dcterms:modified>
</cp:coreProperties>
</file>