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Lyles" initials="AL" lastIdx="1" clrIdx="0">
    <p:extLst>
      <p:ext uri="{19B8F6BF-5375-455C-9EA6-DF929625EA0E}">
        <p15:presenceInfo xmlns:p15="http://schemas.microsoft.com/office/powerpoint/2012/main" userId="b8879171e291ba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Lyles" userId="b8879171e291ba88" providerId="LiveId" clId="{C3018132-BCB8-4BFD-9585-96A39F50CE65}"/>
    <pc:docChg chg="undo custSel addSld delSld modSld">
      <pc:chgData name="Al Lyles" userId="b8879171e291ba88" providerId="LiveId" clId="{C3018132-BCB8-4BFD-9585-96A39F50CE65}" dt="2020-01-26T20:17:50.819" v="1447" actId="20577"/>
      <pc:docMkLst>
        <pc:docMk/>
      </pc:docMkLst>
      <pc:sldChg chg="modSp">
        <pc:chgData name="Al Lyles" userId="b8879171e291ba88" providerId="LiveId" clId="{C3018132-BCB8-4BFD-9585-96A39F50CE65}" dt="2020-01-25T18:59:30.006" v="1429" actId="20577"/>
        <pc:sldMkLst>
          <pc:docMk/>
          <pc:sldMk cId="4173778558" sldId="258"/>
        </pc:sldMkLst>
        <pc:spChg chg="mod">
          <ac:chgData name="Al Lyles" userId="b8879171e291ba88" providerId="LiveId" clId="{C3018132-BCB8-4BFD-9585-96A39F50CE65}" dt="2020-01-25T18:59:30.006" v="1429" actId="20577"/>
          <ac:spMkLst>
            <pc:docMk/>
            <pc:sldMk cId="4173778558" sldId="258"/>
            <ac:spMk id="2" creationId="{34B95EB4-18EB-4993-B931-F39E88542F2E}"/>
          </ac:spMkLst>
        </pc:spChg>
      </pc:sldChg>
      <pc:sldChg chg="modSp add del">
        <pc:chgData name="Al Lyles" userId="b8879171e291ba88" providerId="LiveId" clId="{C3018132-BCB8-4BFD-9585-96A39F50CE65}" dt="2020-01-25T17:49:09.440" v="98" actId="47"/>
        <pc:sldMkLst>
          <pc:docMk/>
          <pc:sldMk cId="96893776" sldId="259"/>
        </pc:sldMkLst>
        <pc:spChg chg="mod">
          <ac:chgData name="Al Lyles" userId="b8879171e291ba88" providerId="LiveId" clId="{C3018132-BCB8-4BFD-9585-96A39F50CE65}" dt="2020-01-25T17:48:54.209" v="97" actId="20577"/>
          <ac:spMkLst>
            <pc:docMk/>
            <pc:sldMk cId="96893776" sldId="259"/>
            <ac:spMk id="2" creationId="{3F61489A-2D5F-4E94-9567-7BD5D4EB450E}"/>
          </ac:spMkLst>
        </pc:spChg>
        <pc:spChg chg="mod">
          <ac:chgData name="Al Lyles" userId="b8879171e291ba88" providerId="LiveId" clId="{C3018132-BCB8-4BFD-9585-96A39F50CE65}" dt="2020-01-25T17:48:30.800" v="79" actId="20577"/>
          <ac:spMkLst>
            <pc:docMk/>
            <pc:sldMk cId="96893776" sldId="259"/>
            <ac:spMk id="3" creationId="{3E9A6710-7BB8-4658-BA93-E08521910125}"/>
          </ac:spMkLst>
        </pc:spChg>
      </pc:sldChg>
      <pc:sldChg chg="delSp modSp add">
        <pc:chgData name="Al Lyles" userId="b8879171e291ba88" providerId="LiveId" clId="{C3018132-BCB8-4BFD-9585-96A39F50CE65}" dt="2020-01-25T19:01:07.247" v="1445" actId="20577"/>
        <pc:sldMkLst>
          <pc:docMk/>
          <pc:sldMk cId="1816742408" sldId="259"/>
        </pc:sldMkLst>
        <pc:spChg chg="del mod">
          <ac:chgData name="Al Lyles" userId="b8879171e291ba88" providerId="LiveId" clId="{C3018132-BCB8-4BFD-9585-96A39F50CE65}" dt="2020-01-25T17:50:22.385" v="140" actId="478"/>
          <ac:spMkLst>
            <pc:docMk/>
            <pc:sldMk cId="1816742408" sldId="259"/>
            <ac:spMk id="2" creationId="{752F39E3-D97E-411C-90FC-72DF734595E5}"/>
          </ac:spMkLst>
        </pc:spChg>
        <pc:spChg chg="mod">
          <ac:chgData name="Al Lyles" userId="b8879171e291ba88" providerId="LiveId" clId="{C3018132-BCB8-4BFD-9585-96A39F50CE65}" dt="2020-01-25T19:01:07.247" v="1445" actId="20577"/>
          <ac:spMkLst>
            <pc:docMk/>
            <pc:sldMk cId="1816742408" sldId="259"/>
            <ac:spMk id="3" creationId="{C628565F-1505-4A67-AD71-D161E574AE0F}"/>
          </ac:spMkLst>
        </pc:spChg>
      </pc:sldChg>
      <pc:sldChg chg="modSp add del">
        <pc:chgData name="Al Lyles" userId="b8879171e291ba88" providerId="LiveId" clId="{C3018132-BCB8-4BFD-9585-96A39F50CE65}" dt="2020-01-25T17:48:10.882" v="70" actId="47"/>
        <pc:sldMkLst>
          <pc:docMk/>
          <pc:sldMk cId="3274356491" sldId="259"/>
        </pc:sldMkLst>
        <pc:spChg chg="mod">
          <ac:chgData name="Al Lyles" userId="b8879171e291ba88" providerId="LiveId" clId="{C3018132-BCB8-4BFD-9585-96A39F50CE65}" dt="2020-01-25T17:47:56.493" v="69" actId="20577"/>
          <ac:spMkLst>
            <pc:docMk/>
            <pc:sldMk cId="3274356491" sldId="259"/>
            <ac:spMk id="2" creationId="{4B37CC35-805E-4F68-B8BB-E6B9144D3ED5}"/>
          </ac:spMkLst>
        </pc:spChg>
        <pc:spChg chg="mod">
          <ac:chgData name="Al Lyles" userId="b8879171e291ba88" providerId="LiveId" clId="{C3018132-BCB8-4BFD-9585-96A39F50CE65}" dt="2020-01-25T17:47:43.896" v="65" actId="20577"/>
          <ac:spMkLst>
            <pc:docMk/>
            <pc:sldMk cId="3274356491" sldId="259"/>
            <ac:spMk id="3" creationId="{DB63EE46-3BD0-4A68-BF26-1592F8AFF2F9}"/>
          </ac:spMkLst>
        </pc:spChg>
      </pc:sldChg>
      <pc:sldChg chg="delSp modSp add">
        <pc:chgData name="Al Lyles" userId="b8879171e291ba88" providerId="LiveId" clId="{C3018132-BCB8-4BFD-9585-96A39F50CE65}" dt="2020-01-26T20:17:50.819" v="1447" actId="20577"/>
        <pc:sldMkLst>
          <pc:docMk/>
          <pc:sldMk cId="1577752857" sldId="260"/>
        </pc:sldMkLst>
        <pc:spChg chg="del mod">
          <ac:chgData name="Al Lyles" userId="b8879171e291ba88" providerId="LiveId" clId="{C3018132-BCB8-4BFD-9585-96A39F50CE65}" dt="2020-01-25T18:02:20.908" v="280" actId="478"/>
          <ac:spMkLst>
            <pc:docMk/>
            <pc:sldMk cId="1577752857" sldId="260"/>
            <ac:spMk id="2" creationId="{9D71DD00-FF24-4971-96BC-92A75050D0B4}"/>
          </ac:spMkLst>
        </pc:spChg>
        <pc:spChg chg="mod">
          <ac:chgData name="Al Lyles" userId="b8879171e291ba88" providerId="LiveId" clId="{C3018132-BCB8-4BFD-9585-96A39F50CE65}" dt="2020-01-26T20:17:50.819" v="1447" actId="20577"/>
          <ac:spMkLst>
            <pc:docMk/>
            <pc:sldMk cId="1577752857" sldId="260"/>
            <ac:spMk id="3" creationId="{BFABD170-BD18-42AB-A330-9C636BD53221}"/>
          </ac:spMkLst>
        </pc:spChg>
      </pc:sldChg>
      <pc:sldChg chg="delSp modSp add del">
        <pc:chgData name="Al Lyles" userId="b8879171e291ba88" providerId="LiveId" clId="{C3018132-BCB8-4BFD-9585-96A39F50CE65}" dt="2020-01-25T18:16:25.981" v="554" actId="47"/>
        <pc:sldMkLst>
          <pc:docMk/>
          <pc:sldMk cId="862252472" sldId="261"/>
        </pc:sldMkLst>
        <pc:spChg chg="mod">
          <ac:chgData name="Al Lyles" userId="b8879171e291ba88" providerId="LiveId" clId="{C3018132-BCB8-4BFD-9585-96A39F50CE65}" dt="2020-01-25T18:16:16.965" v="553" actId="20577"/>
          <ac:spMkLst>
            <pc:docMk/>
            <pc:sldMk cId="862252472" sldId="261"/>
            <ac:spMk id="2" creationId="{907005D4-BEA5-4F64-A7F9-FADD37B74A5D}"/>
          </ac:spMkLst>
        </pc:spChg>
        <pc:spChg chg="del mod">
          <ac:chgData name="Al Lyles" userId="b8879171e291ba88" providerId="LiveId" clId="{C3018132-BCB8-4BFD-9585-96A39F50CE65}" dt="2020-01-25T18:15:33.541" v="532" actId="478"/>
          <ac:spMkLst>
            <pc:docMk/>
            <pc:sldMk cId="862252472" sldId="261"/>
            <ac:spMk id="3" creationId="{10521307-07C1-4464-8525-8FA6F9C641BC}"/>
          </ac:spMkLst>
        </pc:spChg>
      </pc:sldChg>
      <pc:sldChg chg="addSp delSp modSp add del">
        <pc:chgData name="Al Lyles" userId="b8879171e291ba88" providerId="LiveId" clId="{C3018132-BCB8-4BFD-9585-96A39F50CE65}" dt="2020-01-25T18:18:05.588" v="618" actId="47"/>
        <pc:sldMkLst>
          <pc:docMk/>
          <pc:sldMk cId="1595820279" sldId="261"/>
        </pc:sldMkLst>
        <pc:spChg chg="mod">
          <ac:chgData name="Al Lyles" userId="b8879171e291ba88" providerId="LiveId" clId="{C3018132-BCB8-4BFD-9585-96A39F50CE65}" dt="2020-01-25T18:17:56.125" v="617" actId="20577"/>
          <ac:spMkLst>
            <pc:docMk/>
            <pc:sldMk cId="1595820279" sldId="261"/>
            <ac:spMk id="2" creationId="{9D10760B-8BF4-4CC0-BD11-E98AA1D58638}"/>
          </ac:spMkLst>
        </pc:spChg>
        <pc:spChg chg="add del mod">
          <ac:chgData name="Al Lyles" userId="b8879171e291ba88" providerId="LiveId" clId="{C3018132-BCB8-4BFD-9585-96A39F50CE65}" dt="2020-01-25T18:17:20.851" v="570" actId="478"/>
          <ac:spMkLst>
            <pc:docMk/>
            <pc:sldMk cId="1595820279" sldId="261"/>
            <ac:spMk id="3" creationId="{830047CE-B020-4B09-AD87-0D9B8240CF30}"/>
          </ac:spMkLst>
        </pc:spChg>
      </pc:sldChg>
      <pc:sldChg chg="delSp modSp add">
        <pc:chgData name="Al Lyles" userId="b8879171e291ba88" providerId="LiveId" clId="{C3018132-BCB8-4BFD-9585-96A39F50CE65}" dt="2020-01-25T18:26:11.828" v="751" actId="313"/>
        <pc:sldMkLst>
          <pc:docMk/>
          <pc:sldMk cId="1709980313" sldId="261"/>
        </pc:sldMkLst>
        <pc:spChg chg="del mod">
          <ac:chgData name="Al Lyles" userId="b8879171e291ba88" providerId="LiveId" clId="{C3018132-BCB8-4BFD-9585-96A39F50CE65}" dt="2020-01-25T18:18:27.639" v="621" actId="478"/>
          <ac:spMkLst>
            <pc:docMk/>
            <pc:sldMk cId="1709980313" sldId="261"/>
            <ac:spMk id="2" creationId="{E8EA8008-FDF2-4B29-967D-95450C700310}"/>
          </ac:spMkLst>
        </pc:spChg>
        <pc:spChg chg="mod">
          <ac:chgData name="Al Lyles" userId="b8879171e291ba88" providerId="LiveId" clId="{C3018132-BCB8-4BFD-9585-96A39F50CE65}" dt="2020-01-25T18:26:11.828" v="751" actId="313"/>
          <ac:spMkLst>
            <pc:docMk/>
            <pc:sldMk cId="1709980313" sldId="261"/>
            <ac:spMk id="3" creationId="{94DAD4AC-7BD2-467A-B003-0C088780C55E}"/>
          </ac:spMkLst>
        </pc:spChg>
      </pc:sldChg>
      <pc:sldChg chg="delSp modSp add addCm">
        <pc:chgData name="Al Lyles" userId="b8879171e291ba88" providerId="LiveId" clId="{C3018132-BCB8-4BFD-9585-96A39F50CE65}" dt="2020-01-25T18:36:08.917" v="950" actId="115"/>
        <pc:sldMkLst>
          <pc:docMk/>
          <pc:sldMk cId="1410547993" sldId="262"/>
        </pc:sldMkLst>
        <pc:spChg chg="del mod">
          <ac:chgData name="Al Lyles" userId="b8879171e291ba88" providerId="LiveId" clId="{C3018132-BCB8-4BFD-9585-96A39F50CE65}" dt="2020-01-25T18:26:42.371" v="755" actId="478"/>
          <ac:spMkLst>
            <pc:docMk/>
            <pc:sldMk cId="1410547993" sldId="262"/>
            <ac:spMk id="2" creationId="{F4B4B411-4555-4A6C-94C2-92B452F79639}"/>
          </ac:spMkLst>
        </pc:spChg>
        <pc:spChg chg="mod">
          <ac:chgData name="Al Lyles" userId="b8879171e291ba88" providerId="LiveId" clId="{C3018132-BCB8-4BFD-9585-96A39F50CE65}" dt="2020-01-25T18:36:08.917" v="950" actId="115"/>
          <ac:spMkLst>
            <pc:docMk/>
            <pc:sldMk cId="1410547993" sldId="262"/>
            <ac:spMk id="3" creationId="{965A6F63-524F-4F0A-86DC-437B1F5B831E}"/>
          </ac:spMkLst>
        </pc:spChg>
      </pc:sldChg>
      <pc:sldChg chg="delSp modSp add">
        <pc:chgData name="Al Lyles" userId="b8879171e291ba88" providerId="LiveId" clId="{C3018132-BCB8-4BFD-9585-96A39F50CE65}" dt="2020-01-25T18:54:53.714" v="1405" actId="20577"/>
        <pc:sldMkLst>
          <pc:docMk/>
          <pc:sldMk cId="299513056" sldId="263"/>
        </pc:sldMkLst>
        <pc:spChg chg="del mod">
          <ac:chgData name="Al Lyles" userId="b8879171e291ba88" providerId="LiveId" clId="{C3018132-BCB8-4BFD-9585-96A39F50CE65}" dt="2020-01-25T18:37:55.072" v="953" actId="478"/>
          <ac:spMkLst>
            <pc:docMk/>
            <pc:sldMk cId="299513056" sldId="263"/>
            <ac:spMk id="2" creationId="{0BBB45B0-CC63-46A5-A3B1-9975896859FB}"/>
          </ac:spMkLst>
        </pc:spChg>
        <pc:spChg chg="mod">
          <ac:chgData name="Al Lyles" userId="b8879171e291ba88" providerId="LiveId" clId="{C3018132-BCB8-4BFD-9585-96A39F50CE65}" dt="2020-01-25T18:54:53.714" v="1405" actId="20577"/>
          <ac:spMkLst>
            <pc:docMk/>
            <pc:sldMk cId="299513056" sldId="263"/>
            <ac:spMk id="3" creationId="{F0C375F9-CBC6-43D7-BA3E-482C1AE38636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5T12:35:02.125" idx="1">
    <p:pos x="5525" y="2448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01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54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6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218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2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9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8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4C3CB5-D466-4761-8293-16E85D9F2A6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4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3C14-A130-453B-8FA4-4026E8538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87638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Arial Rounded MT Bold" panose="020F0704030504030204" pitchFamily="34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43395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179-E6E1-4BB2-A301-A7E80C71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“There Are Three Kindred Spirits of the Human Heart – </a:t>
            </a:r>
            <a:r>
              <a:rPr lang="en-US" sz="4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Giving, Forgiving, and Thanksgiving</a:t>
            </a:r>
            <a:r>
              <a:rPr lang="en-US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2065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5EB4-18EB-4993-B931-F39E8854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95" y="1971675"/>
            <a:ext cx="8534400" cy="4200525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FoRGIVE</a:t>
            </a:r>
            <a:r>
              <a:rPr lang="en-US" sz="4800" dirty="0">
                <a:latin typeface="Arial Rounded MT Bold" panose="020F0704030504030204" pitchFamily="34" charset="0"/>
              </a:rPr>
              <a:t> – To give up; resentment against or The desire to punish;  being angry with; </a:t>
            </a:r>
            <a:r>
              <a:rPr lang="en-US" sz="4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Not Willing To pardon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FEC22-3C9B-4434-8BB5-BA2144DA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19062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Arial Rounded MT Bold" panose="020F0704030504030204" pitchFamily="34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417377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8565F-1505-4A67-AD71-D161E574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62" y="685800"/>
            <a:ext cx="8534400" cy="501015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>
                <a:latin typeface="Arial Rounded MT Bold" panose="020F0704030504030204" pitchFamily="34" charset="0"/>
              </a:rPr>
              <a:t>Notice What God Does When He Forgives: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He  Removes The Sin From Our Record: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Acts 3:19 – “Repent ye therefore, and be converted, that your sins may be blotted out, when the times of refreshing shall come from the presence of the LORD.”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He forgets, Putting It Out Of His Memory:</a:t>
            </a:r>
          </a:p>
          <a:p>
            <a:pPr marL="0" indent="0">
              <a:buNone/>
            </a:pPr>
            <a:r>
              <a:rPr lang="en-US" sz="3000" dirty="0">
                <a:latin typeface="Arial Rounded MT Bold" panose="020F0704030504030204" pitchFamily="34" charset="0"/>
              </a:rPr>
              <a:t>Hebrews 8:12 “For I will be merciful to their unrighteousness, and their sins and their iniquities will I remember no more”.</a:t>
            </a:r>
          </a:p>
        </p:txBody>
      </p:sp>
    </p:spTree>
    <p:extLst>
      <p:ext uri="{BB962C8B-B14F-4D97-AF65-F5344CB8AC3E}">
        <p14:creationId xmlns:p14="http://schemas.microsoft.com/office/powerpoint/2010/main" val="181674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D170-BD18-42AB-A330-9C636BD5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74" y="681037"/>
            <a:ext cx="8534400" cy="51863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100" b="1" u="sng" dirty="0">
                <a:latin typeface="Arial Rounded MT Bold" panose="020F0704030504030204" pitchFamily="34" charset="0"/>
              </a:rPr>
              <a:t>Why We Should Forgive Those Who Sin Against Us:</a:t>
            </a:r>
          </a:p>
          <a:p>
            <a:pPr marL="0" indent="0">
              <a:buNone/>
            </a:pPr>
            <a:r>
              <a:rPr lang="en-US" sz="2800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Because We Have Been Blessed With Forgiveness From God: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Ephesians 4:32 – “And be ye kind one to another, tenderhearted, forgiving one another, even as God for Christ's sake hath forgiven you.”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So That We Might Be Forgiven Also: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Matthew 6: 14-15 – “For if ye forgive men their trespasses, your heavenly Father will also forgive you: 15But if ye forgive not men their trespasses, neither will your Father forgive your trespasses”</a:t>
            </a:r>
          </a:p>
        </p:txBody>
      </p:sp>
    </p:spTree>
    <p:extLst>
      <p:ext uri="{BB962C8B-B14F-4D97-AF65-F5344CB8AC3E}">
        <p14:creationId xmlns:p14="http://schemas.microsoft.com/office/powerpoint/2010/main" val="157775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AD4AC-7BD2-467A-B003-0C088780C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00633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u="sng" dirty="0">
                <a:latin typeface="Arial Rounded MT Bold" panose="020F0704030504030204" pitchFamily="34" charset="0"/>
              </a:rPr>
              <a:t>“How” We Are To Forgive: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 From The Heart:</a:t>
            </a:r>
          </a:p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</a:rPr>
              <a:t>Matthew 18:35 – “So likewise shall my heavenly Father do also unto you, if ye from your hearts forgive not every one his brother their trespasses”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 As God Forgives:</a:t>
            </a:r>
          </a:p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</a:rPr>
              <a:t>Colossians 3:13 – “Forbearing one another, and forgiving one another, if any man have a quarrel against any: even as Christ forgave you, so also do ye”</a:t>
            </a:r>
          </a:p>
        </p:txBody>
      </p:sp>
    </p:spTree>
    <p:extLst>
      <p:ext uri="{BB962C8B-B14F-4D97-AF65-F5344CB8AC3E}">
        <p14:creationId xmlns:p14="http://schemas.microsoft.com/office/powerpoint/2010/main" val="170998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6F63-524F-4F0A-86DC-437B1F5B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92" y="289560"/>
            <a:ext cx="8534400" cy="473964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latin typeface="Arial Rounded MT Bold" panose="020F0704030504030204" pitchFamily="34" charset="0"/>
              </a:rPr>
              <a:t>How Often Must We Forgive?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Matthew 18:21-22 </a:t>
            </a:r>
            <a:r>
              <a:rPr lang="en-US" sz="2800" dirty="0">
                <a:latin typeface="Arial Rounded MT Bold" panose="020F0704030504030204" pitchFamily="34" charset="0"/>
              </a:rPr>
              <a:t>– “Then came Peter to him, and said, LORD, how oft shall my brother sin against me, and I forgive him? till seven times? 22Jesus saith unto him, I say not unto thee, Until seven times: but, Until seventy times seven.”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“As long and as often or frequently as a man will turn and say </a:t>
            </a: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“I Am Sorry or Repent” We Are To Forgive Him:</a:t>
            </a:r>
          </a:p>
        </p:txBody>
      </p:sp>
    </p:spTree>
    <p:extLst>
      <p:ext uri="{BB962C8B-B14F-4D97-AF65-F5344CB8AC3E}">
        <p14:creationId xmlns:p14="http://schemas.microsoft.com/office/powerpoint/2010/main" val="141054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75F9-CBC6-43D7-BA3E-482C1AE38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98" y="326571"/>
            <a:ext cx="9980678" cy="5943599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Forgiveness is Not: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Ignoring Those Who Wrong Us: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Being Bitter and Harboring ILL Will In The Heart: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Putting The Offender on Probation – Promising To Forgive Providing He Does Not Offend “US” Again: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Saying “I’ll Forgive, But I’LL Never Forget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Just As God Stands Ready To Forgive &amp; Receive, So We Should Stand Ready To Forgive Also:</a:t>
            </a:r>
          </a:p>
        </p:txBody>
      </p:sp>
    </p:spTree>
    <p:extLst>
      <p:ext uri="{BB962C8B-B14F-4D97-AF65-F5344CB8AC3E}">
        <p14:creationId xmlns:p14="http://schemas.microsoft.com/office/powerpoint/2010/main" val="29951305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457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Rounded MT Bold</vt:lpstr>
      <vt:lpstr>Century Gothic</vt:lpstr>
      <vt:lpstr>Wingdings 3</vt:lpstr>
      <vt:lpstr>Slice</vt:lpstr>
      <vt:lpstr>Forgiveness</vt:lpstr>
      <vt:lpstr>PowerPoint Presentation</vt:lpstr>
      <vt:lpstr>FoRGIVE – To give up; resentment against or The desire to punish;  being angry with; Not Willing To pardon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Al Lyles</dc:creator>
  <cp:lastModifiedBy>Al Lyles</cp:lastModifiedBy>
  <cp:revision>7</cp:revision>
  <dcterms:created xsi:type="dcterms:W3CDTF">2020-01-25T17:29:00Z</dcterms:created>
  <dcterms:modified xsi:type="dcterms:W3CDTF">2020-01-26T20:18:04Z</dcterms:modified>
</cp:coreProperties>
</file>