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51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1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Lyles" userId="b8879171e291ba88" providerId="LiveId" clId="{03A8E859-AB86-48FF-817A-A1116EE20E6A}"/>
    <pc:docChg chg="modSld">
      <pc:chgData name="Al Lyles" userId="b8879171e291ba88" providerId="LiveId" clId="{03A8E859-AB86-48FF-817A-A1116EE20E6A}" dt="2020-03-15T12:39:50.263" v="4" actId="115"/>
      <pc:docMkLst>
        <pc:docMk/>
      </pc:docMkLst>
      <pc:sldChg chg="modSp mod">
        <pc:chgData name="Al Lyles" userId="b8879171e291ba88" providerId="LiveId" clId="{03A8E859-AB86-48FF-817A-A1116EE20E6A}" dt="2020-03-15T12:39:50.263" v="4" actId="115"/>
        <pc:sldMkLst>
          <pc:docMk/>
          <pc:sldMk cId="1422995855" sldId="257"/>
        </pc:sldMkLst>
        <pc:spChg chg="mod">
          <ac:chgData name="Al Lyles" userId="b8879171e291ba88" providerId="LiveId" clId="{03A8E859-AB86-48FF-817A-A1116EE20E6A}" dt="2020-03-15T12:39:50.263" v="4" actId="115"/>
          <ac:spMkLst>
            <pc:docMk/>
            <pc:sldMk cId="1422995855" sldId="257"/>
            <ac:spMk id="2" creationId="{C77FA608-68E0-4389-9853-1E59D896E9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443CC-A706-410B-A1E1-3B6A51FA6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51E9B2-E430-48AF-B042-2816ADCE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E90949-98CD-484C-8845-1A0B4DEF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A6FC85-D2A1-4D32-93F1-8961438A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A828B8-E703-42C7-8FC6-EBF8D699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83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5BCB6-F97A-40A3-AD9F-F28DA147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71952D-3887-43C1-A2FD-222052A6C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572038-DDBC-4FF9-8500-4F750A7E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A40F6D-2D07-475E-BFFB-EB658EE2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F4FD20-11C6-4FBB-B114-714F5887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68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9FA20-A050-4FAE-A01D-7C89C383B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A70981-1A36-4953-A1CD-F1A20D1E0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1524B3-7A50-42B0-B9A6-9AA97D87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4780C3-63C4-441C-9EA5-08073177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CA3FF4-22DA-4F39-88A4-2CE0AC74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11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52CF2-C2B1-4781-B2D7-8074CFA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ADF25-0784-4ECE-81CF-18E5B40B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454153-FF52-4C4B-8DA2-297AE901C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D1DCF5-FF93-48D1-8773-5F5B068B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5B557A-D9D1-4E48-B0DF-B1DCDF15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30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6B942-64F5-41B7-BDBB-28323F2B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414B79-2DD8-4533-93FA-DF5D01423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BFFD3D-1C67-44CE-846D-926BBE6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C596DC-0D59-480F-A9AB-9AA828DE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FE60A0-4B1E-4497-B8E9-BA28019A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58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E3CC3-0BAB-4386-96B7-151F1A58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AFBE9F-CC7A-4B83-BED1-2D7373B5F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4F4D468-27A1-47D0-AEF7-A2E56D908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990528-619B-4C92-AA45-776115CD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163C6A-FE31-40BE-BA69-00290372D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CEA39A-A5AE-4AAD-B971-9C532D1E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9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917A4-ECE3-4710-857F-1C46B74EA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1494CF-A740-470B-B57B-DCE94D655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69C84F-056B-41B7-8B69-7D9395839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670444F-130D-47C7-A128-93BC7A2F6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FB463B-DE65-4B76-A002-6EC294D55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11593D2-B2FF-44E0-82C2-7C967662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786D03-5B6A-41C1-A209-3FD297A5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21D10-DF96-4D5A-BEA2-A8D6E27B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2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BBF0B-1BBC-4D42-8A1E-43667D97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FA1A5A-B2AE-4A90-A186-E8319D5E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AACC61-8F17-41D8-AE52-2183523F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25091F-1C95-4478-9EA1-2ECA3A94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5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09918CE-CCBA-448F-AB58-392DC770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1663CC-502E-4821-BE75-3220FA6C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FC1CD9-1C26-4E5D-9D08-1D22BF5E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27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B724C9-2A23-4DAA-9190-8FF180D8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4CA79-284F-444F-80FD-68DE98D61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4E356E-00A3-48E5-A552-FBFCD1AF0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ADDF62-0B1A-4BCD-8BEF-885923DE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1E0E67-9ECB-4184-A5E8-3A92EF4C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73910E-8A43-4FCE-BE7B-F9CB2D08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88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870E4-F814-4A06-9C79-489E78E1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580183-F0A6-471E-9EB0-07A5DDF6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1277C0-A444-4669-8486-226B69557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77B93B-5297-4DD7-A7A0-683E521E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CD8BB0-52F1-4F9A-BB96-C5745CE2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6BD164-0905-475F-8A7D-56A19A1F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57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393284-9F7E-4298-BF1B-995781CF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67227F-FB5D-4604-8A4F-6DE47E979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C77172-EAF8-4B7A-AC21-98561EE3C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269E-6563-4326-8218-FE326B544110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ACFC5-8BD0-4C6C-9D13-3BD4918DD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4F557-B7D0-4444-AE87-BE0142419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68B2-8C7F-44FA-9434-4AB22B569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31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B6503B-C624-4EE5-813B-547A9827B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07522"/>
            <a:ext cx="9144000" cy="4450278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“FEAR”</a:t>
            </a:r>
          </a:p>
          <a:p>
            <a:r>
              <a:rPr lang="en-US" sz="2600" dirty="0">
                <a:latin typeface="Arial Black" panose="020B0A04020102020204" pitchFamily="34" charset="0"/>
              </a:rPr>
              <a:t>“An Unpleasant Emotion Caused by Unbelief!!</a:t>
            </a:r>
          </a:p>
          <a:p>
            <a:endParaRPr lang="en-US" sz="2600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What Does The Bible Say!!</a:t>
            </a:r>
          </a:p>
        </p:txBody>
      </p:sp>
    </p:spTree>
    <p:extLst>
      <p:ext uri="{BB962C8B-B14F-4D97-AF65-F5344CB8AC3E}">
        <p14:creationId xmlns:p14="http://schemas.microsoft.com/office/powerpoint/2010/main" xmlns="" val="101320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C30FD-C38E-D1CD-5492-03B9F4E4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Different Types of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8434B7-4E02-9C5A-871B-FB1752D92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52977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Anxiety , Apprehension, Terror, Panic, Fright (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fovos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not your heart be trouble; you believe in God, believe also in me.” </a:t>
            </a: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 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“Peace I leave with you, my peace I give to you; not as the world gives do I give to you.  Let not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your heart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trouble, neither let it be afraid” </a:t>
            </a: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 27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 For God has not given us a spirit of fearfulness, but one of power, love, and sound judgement</a:t>
            </a: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2 Timothy 1:7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 There is no fear in love; instead, perfect love drives out fear, because fear involves punishment.  So the one who fears has not reached perfection in love.” </a:t>
            </a: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4: 18 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Ye first the kingdom of God, and his righteousness, and all these things shall be added unto you” </a:t>
            </a:r>
            <a:r>
              <a:rPr 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6: 33</a:t>
            </a:r>
          </a:p>
          <a:p>
            <a:endParaRPr lang="en-US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42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3B9FC-B99D-1A94-069B-DFC097F7C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376804"/>
            <a:ext cx="10261599" cy="8987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Why We Must Overcome “Fear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226D1C-2271-74C9-F1D7-F2FEB6FA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654629"/>
            <a:ext cx="10515600" cy="45223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Number of Bible Characters Struggled with “Fear”</a:t>
            </a:r>
          </a:p>
          <a:p>
            <a:pPr marL="0" indent="0" algn="ctr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“Fear” = Consequences!!!!!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Abraham Demonstrated his “Fear”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12: 11-13; 20: 1-2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“Fear” led Abraham to practice Deceit!!!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Moses Demonstrated his “Fear”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3: 11, 13, 4: 1, 10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“Fear” led Moses to offer Excuses to God!!!!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Peter Demonstrated his “Fear”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14: 30; Matthew 26: 69-75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‘Fear” led Peter to Sink in the Water &amp; Deny Jesus!!!!</a:t>
            </a:r>
          </a:p>
        </p:txBody>
      </p:sp>
    </p:spTree>
    <p:extLst>
      <p:ext uri="{BB962C8B-B14F-4D97-AF65-F5344CB8AC3E}">
        <p14:creationId xmlns:p14="http://schemas.microsoft.com/office/powerpoint/2010/main" xmlns="" val="60475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73245-D955-9620-641D-DEF29D27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How To Overcome “Fear”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C83C2E-4CE8-C7BD-5771-02F652B6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9979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u="sng" dirty="0"/>
              <a:t>We Must Remember that the Lord Forbids “Fear”!!!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must remember that “fear” does not come from God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Timothy 1: 7.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must Remember what will happen to the “fearful”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Revelations 21: 8.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must place our trust in God, especially when it comes to things that are unknown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Proverbs 3: 5-7.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must live one day at a time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6: 34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must fill our hearts with love – 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u="sng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4: 18</a:t>
            </a:r>
          </a:p>
        </p:txBody>
      </p:sp>
    </p:spTree>
    <p:extLst>
      <p:ext uri="{BB962C8B-B14F-4D97-AF65-F5344CB8AC3E}">
        <p14:creationId xmlns:p14="http://schemas.microsoft.com/office/powerpoint/2010/main" xmlns="" val="333602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8FFDD7-29B0-EC08-94D5-0FFD7DFD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57" y="562881"/>
            <a:ext cx="10515600" cy="585943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rgbClr val="FF0000"/>
                </a:solidFill>
              </a:rPr>
              <a:t>In Psalms 56: 1-4 </a:t>
            </a:r>
            <a:r>
              <a:rPr lang="en-US" sz="4400" b="1" u="sng" dirty="0"/>
              <a:t>– David often faced fearful situations.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Be merciful unto me, O God: for man would swallow me up; he fighting daily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oppresseth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me.   Mine enemies would daily swallow me up: for they be many that fight against me, O thou most High.  What time I am afraid, I will trust in thee.  </a:t>
            </a:r>
            <a:r>
              <a:rPr lang="en-US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In God I will praise his word, in God I have put my trust; I will not fear what flesh can do unto me</a:t>
            </a:r>
          </a:p>
          <a:p>
            <a:pPr marL="0" indent="0">
              <a:buNone/>
            </a:pPr>
            <a:endParaRPr lang="en-US" sz="3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To Overcome “Fear”, David places his “Trust” in God – </a:t>
            </a:r>
            <a:r>
              <a:rPr lang="en-US" sz="3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 56: 3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David was always mindful of God’s Presence !! – </a:t>
            </a:r>
            <a:r>
              <a:rPr lang="en-US" sz="3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Psalms 23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The Lord is my shepherd; I shall not want  He maketh me to lie down in green pastures: he leadeth me beside the still waters.  He restoreth my soul:  he leadeth me in the paths of righteousness for his name's sake.   Yea, though I walk through the valley of the shadow of death, I will fear no evil: for thou art with me;  thy rod and thy staff they comfort me. Thou preparest a table before me in the presence of mine enemies:  thou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anointest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my head with oil; my cup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runneth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over. Surely goodness and mercy shall follow me all the days of my life: and I will dwell in the house of the Lord for ever.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F6664-B590-6288-FBE4-7B1E24B3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2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The Bible Plan Of Salvation!!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103595-8052-2DAE-E35E-6D4897DBB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046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Alien Sinner must…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Hear - Romans 10:17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Believe the Gospel – Mark 16: 16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Confess Christ - Romans 10:9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Repent of your sins - Acts 2:38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baptized into Christ - Acts 2:38</a:t>
            </a: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erring child of God must…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Repent and Pray –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John 1: 9; Hebrews 4:16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95497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720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Different Types of Fear</vt:lpstr>
      <vt:lpstr>Why We Must Overcome “Fear</vt:lpstr>
      <vt:lpstr>How To Overcome “Fear”</vt:lpstr>
      <vt:lpstr>Slide 5</vt:lpstr>
      <vt:lpstr>The Bible Plan Of Salvation!!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Lyles</dc:creator>
  <cp:lastModifiedBy>Windows User</cp:lastModifiedBy>
  <cp:revision>17</cp:revision>
  <dcterms:created xsi:type="dcterms:W3CDTF">2020-03-14T18:01:31Z</dcterms:created>
  <dcterms:modified xsi:type="dcterms:W3CDTF">2024-04-14T21:17:48Z</dcterms:modified>
</cp:coreProperties>
</file>