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sldIdLst>
    <p:sldId id="256" r:id="rId2"/>
    <p:sldId id="257" r:id="rId3"/>
    <p:sldId id="259" r:id="rId4"/>
    <p:sldId id="260" r:id="rId5"/>
    <p:sldId id="266" r:id="rId6"/>
    <p:sldId id="267" r:id="rId7"/>
    <p:sldId id="269" r:id="rId8"/>
    <p:sldId id="270" r:id="rId9"/>
    <p:sldId id="276" r:id="rId10"/>
    <p:sldId id="275" r:id="rId11"/>
    <p:sldId id="28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4660"/>
  </p:normalViewPr>
  <p:slideViewPr>
    <p:cSldViewPr>
      <p:cViewPr varScale="1">
        <p:scale>
          <a:sx n="84" d="100"/>
          <a:sy n="84" d="100"/>
        </p:scale>
        <p:origin x="161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E0B12C-2C74-430A-8A29-C2930F99144B}" type="datetimeFigureOut">
              <a:rPr lang="en-US" smtClean="0"/>
              <a:t>7/17/2022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90980A-A91E-4D2E-8F1B-EEAE167378BF}" type="slidenum">
              <a:rPr lang="en-US" smtClean="0"/>
              <a:t>‹#›</a:t>
            </a:fld>
            <a:endParaRPr lang="en-US"/>
          </a:p>
        </p:txBody>
      </p:sp>
    </p:spTree>
    <p:extLst>
      <p:ext uri="{BB962C8B-B14F-4D97-AF65-F5344CB8AC3E}">
        <p14:creationId xmlns:p14="http://schemas.microsoft.com/office/powerpoint/2010/main" val="471189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DB8499-34FF-4321-BF7D-944DBE7279D6}" type="datetime1">
              <a:rPr lang="en-US" smtClean="0"/>
              <a:t>7/17/2022</a:t>
            </a:fld>
            <a:endParaRPr lang="en-US"/>
          </a:p>
        </p:txBody>
      </p:sp>
      <p:sp>
        <p:nvSpPr>
          <p:cNvPr id="5" name="Footer Placeholder 4"/>
          <p:cNvSpPr>
            <a:spLocks noGrp="1"/>
          </p:cNvSpPr>
          <p:nvPr>
            <p:ph type="ftr" sz="quarter" idx="11"/>
          </p:nvPr>
        </p:nvSpPr>
        <p:spPr/>
        <p:txBody>
          <a:bodyPr/>
          <a:lstStyle/>
          <a:p>
            <a:r>
              <a:rPr lang="en-US"/>
              <a:t>Are You Sewing The Seed?</a:t>
            </a:r>
          </a:p>
        </p:txBody>
      </p:sp>
      <p:sp>
        <p:nvSpPr>
          <p:cNvPr id="6" name="Slide Number Placeholder 5"/>
          <p:cNvSpPr>
            <a:spLocks noGrp="1"/>
          </p:cNvSpPr>
          <p:nvPr>
            <p:ph type="sldNum" sz="quarter" idx="12"/>
          </p:nvPr>
        </p:nvSpPr>
        <p:spPr/>
        <p:txBody>
          <a:bodyPr/>
          <a:lstStyle/>
          <a:p>
            <a:fld id="{41B58EF2-DE7C-45A4-BA79-F5B16CCB37A4}"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F89B77-651C-4D46-BE26-9FE16B4B4135}" type="datetime1">
              <a:rPr lang="en-US" smtClean="0"/>
              <a:t>7/17/2022</a:t>
            </a:fld>
            <a:endParaRPr lang="en-US"/>
          </a:p>
        </p:txBody>
      </p:sp>
      <p:sp>
        <p:nvSpPr>
          <p:cNvPr id="5" name="Footer Placeholder 4"/>
          <p:cNvSpPr>
            <a:spLocks noGrp="1"/>
          </p:cNvSpPr>
          <p:nvPr>
            <p:ph type="ftr" sz="quarter" idx="11"/>
          </p:nvPr>
        </p:nvSpPr>
        <p:spPr/>
        <p:txBody>
          <a:bodyPr/>
          <a:lstStyle/>
          <a:p>
            <a:r>
              <a:rPr lang="en-US"/>
              <a:t>Are You Sewing The Seed?</a:t>
            </a:r>
          </a:p>
        </p:txBody>
      </p:sp>
      <p:sp>
        <p:nvSpPr>
          <p:cNvPr id="6" name="Slide Number Placeholder 5"/>
          <p:cNvSpPr>
            <a:spLocks noGrp="1"/>
          </p:cNvSpPr>
          <p:nvPr>
            <p:ph type="sldNum" sz="quarter" idx="12"/>
          </p:nvPr>
        </p:nvSpPr>
        <p:spPr/>
        <p:txBody>
          <a:bodyPr/>
          <a:lstStyle/>
          <a:p>
            <a:fld id="{41B58EF2-DE7C-45A4-BA79-F5B16CCB37A4}" type="slidenum">
              <a:rPr lang="en-US" smtClean="0"/>
              <a:t>‹#›</a:t>
            </a:fld>
            <a:endParaRPr lang="en-US"/>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B15F96-51C4-4140-8176-AB4009BC174E}" type="datetime1">
              <a:rPr lang="en-US" smtClean="0"/>
              <a:t>7/17/2022</a:t>
            </a:fld>
            <a:endParaRPr lang="en-US"/>
          </a:p>
        </p:txBody>
      </p:sp>
      <p:sp>
        <p:nvSpPr>
          <p:cNvPr id="5" name="Footer Placeholder 4"/>
          <p:cNvSpPr>
            <a:spLocks noGrp="1"/>
          </p:cNvSpPr>
          <p:nvPr>
            <p:ph type="ftr" sz="quarter" idx="11"/>
          </p:nvPr>
        </p:nvSpPr>
        <p:spPr/>
        <p:txBody>
          <a:bodyPr/>
          <a:lstStyle/>
          <a:p>
            <a:r>
              <a:rPr lang="en-US"/>
              <a:t>Are You Sewing The Seed?</a:t>
            </a:r>
          </a:p>
        </p:txBody>
      </p:sp>
      <p:sp>
        <p:nvSpPr>
          <p:cNvPr id="6" name="Slide Number Placeholder 5"/>
          <p:cNvSpPr>
            <a:spLocks noGrp="1"/>
          </p:cNvSpPr>
          <p:nvPr>
            <p:ph type="sldNum" sz="quarter" idx="12"/>
          </p:nvPr>
        </p:nvSpPr>
        <p:spPr/>
        <p:txBody>
          <a:bodyPr/>
          <a:lstStyle/>
          <a:p>
            <a:fld id="{41B58EF2-DE7C-45A4-BA79-F5B16CCB37A4}" type="slidenum">
              <a:rPr lang="en-US" smtClean="0"/>
              <a:t>‹#›</a:t>
            </a:fld>
            <a:endParaRPr lang="en-US"/>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B4753B-F6F2-4617-861C-A2849B971DB1}" type="datetime1">
              <a:rPr lang="en-US" smtClean="0"/>
              <a:t>7/17/2022</a:t>
            </a:fld>
            <a:endParaRPr lang="en-US"/>
          </a:p>
        </p:txBody>
      </p:sp>
      <p:sp>
        <p:nvSpPr>
          <p:cNvPr id="5" name="Footer Placeholder 4"/>
          <p:cNvSpPr>
            <a:spLocks noGrp="1"/>
          </p:cNvSpPr>
          <p:nvPr>
            <p:ph type="ftr" sz="quarter" idx="11"/>
          </p:nvPr>
        </p:nvSpPr>
        <p:spPr/>
        <p:txBody>
          <a:bodyPr/>
          <a:lstStyle/>
          <a:p>
            <a:r>
              <a:rPr lang="en-US"/>
              <a:t>Are You Sewing The Seed?</a:t>
            </a:r>
          </a:p>
        </p:txBody>
      </p:sp>
      <p:sp>
        <p:nvSpPr>
          <p:cNvPr id="6" name="Slide Number Placeholder 5"/>
          <p:cNvSpPr>
            <a:spLocks noGrp="1"/>
          </p:cNvSpPr>
          <p:nvPr>
            <p:ph type="sldNum" sz="quarter" idx="12"/>
          </p:nvPr>
        </p:nvSpPr>
        <p:spPr/>
        <p:txBody>
          <a:bodyPr/>
          <a:lstStyle/>
          <a:p>
            <a:fld id="{41B58EF2-DE7C-45A4-BA79-F5B16CCB37A4}" type="slidenum">
              <a:rPr lang="en-US" smtClean="0"/>
              <a:t>‹#›</a:t>
            </a:fld>
            <a:endParaRPr lang="en-US"/>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CD9611-4B34-4733-86C8-F2A1CBCC210A}" type="datetime1">
              <a:rPr lang="en-US" smtClean="0"/>
              <a:t>7/17/2022</a:t>
            </a:fld>
            <a:endParaRPr lang="en-US"/>
          </a:p>
        </p:txBody>
      </p:sp>
      <p:sp>
        <p:nvSpPr>
          <p:cNvPr id="5" name="Footer Placeholder 4"/>
          <p:cNvSpPr>
            <a:spLocks noGrp="1"/>
          </p:cNvSpPr>
          <p:nvPr>
            <p:ph type="ftr" sz="quarter" idx="11"/>
          </p:nvPr>
        </p:nvSpPr>
        <p:spPr/>
        <p:txBody>
          <a:bodyPr/>
          <a:lstStyle/>
          <a:p>
            <a:r>
              <a:rPr lang="en-US"/>
              <a:t>Are You Sewing The Seed?</a:t>
            </a:r>
          </a:p>
        </p:txBody>
      </p:sp>
      <p:sp>
        <p:nvSpPr>
          <p:cNvPr id="6" name="Slide Number Placeholder 5"/>
          <p:cNvSpPr>
            <a:spLocks noGrp="1"/>
          </p:cNvSpPr>
          <p:nvPr>
            <p:ph type="sldNum" sz="quarter" idx="12"/>
          </p:nvPr>
        </p:nvSpPr>
        <p:spPr/>
        <p:txBody>
          <a:bodyPr/>
          <a:lstStyle/>
          <a:p>
            <a:fld id="{41B58EF2-DE7C-45A4-BA79-F5B16CCB37A4}"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2233A8-904F-452C-84FC-014E33D01F19}" type="datetime1">
              <a:rPr lang="en-US" smtClean="0"/>
              <a:t>7/17/2022</a:t>
            </a:fld>
            <a:endParaRPr lang="en-US"/>
          </a:p>
        </p:txBody>
      </p:sp>
      <p:sp>
        <p:nvSpPr>
          <p:cNvPr id="6" name="Footer Placeholder 5"/>
          <p:cNvSpPr>
            <a:spLocks noGrp="1"/>
          </p:cNvSpPr>
          <p:nvPr>
            <p:ph type="ftr" sz="quarter" idx="11"/>
          </p:nvPr>
        </p:nvSpPr>
        <p:spPr/>
        <p:txBody>
          <a:bodyPr/>
          <a:lstStyle/>
          <a:p>
            <a:r>
              <a:rPr lang="en-US"/>
              <a:t>Are You Sewing The Seed?</a:t>
            </a:r>
          </a:p>
        </p:txBody>
      </p:sp>
      <p:sp>
        <p:nvSpPr>
          <p:cNvPr id="7" name="Slide Number Placeholder 6"/>
          <p:cNvSpPr>
            <a:spLocks noGrp="1"/>
          </p:cNvSpPr>
          <p:nvPr>
            <p:ph type="sldNum" sz="quarter" idx="12"/>
          </p:nvPr>
        </p:nvSpPr>
        <p:spPr/>
        <p:txBody>
          <a:bodyPr/>
          <a:lstStyle/>
          <a:p>
            <a:fld id="{41B58EF2-DE7C-45A4-BA79-F5B16CCB37A4}" type="slidenum">
              <a:rPr lang="en-US" smtClean="0"/>
              <a:t>‹#›</a:t>
            </a:fld>
            <a:endParaRPr lang="en-US"/>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CE1D9F-5437-4339-A504-245A41745C10}" type="datetime1">
              <a:rPr lang="en-US" smtClean="0"/>
              <a:t>7/17/2022</a:t>
            </a:fld>
            <a:endParaRPr lang="en-US"/>
          </a:p>
        </p:txBody>
      </p:sp>
      <p:sp>
        <p:nvSpPr>
          <p:cNvPr id="8" name="Footer Placeholder 7"/>
          <p:cNvSpPr>
            <a:spLocks noGrp="1"/>
          </p:cNvSpPr>
          <p:nvPr>
            <p:ph type="ftr" sz="quarter" idx="11"/>
          </p:nvPr>
        </p:nvSpPr>
        <p:spPr/>
        <p:txBody>
          <a:bodyPr/>
          <a:lstStyle/>
          <a:p>
            <a:r>
              <a:rPr lang="en-US"/>
              <a:t>Are You Sewing The Seed?</a:t>
            </a:r>
          </a:p>
        </p:txBody>
      </p:sp>
      <p:sp>
        <p:nvSpPr>
          <p:cNvPr id="9" name="Slide Number Placeholder 8"/>
          <p:cNvSpPr>
            <a:spLocks noGrp="1"/>
          </p:cNvSpPr>
          <p:nvPr>
            <p:ph type="sldNum" sz="quarter" idx="12"/>
          </p:nvPr>
        </p:nvSpPr>
        <p:spPr/>
        <p:txBody>
          <a:bodyPr/>
          <a:lstStyle/>
          <a:p>
            <a:fld id="{41B58EF2-DE7C-45A4-BA79-F5B16CCB37A4}"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DB282F-F75D-4A56-9039-E47F69F0067D}" type="datetime1">
              <a:rPr lang="en-US" smtClean="0"/>
              <a:t>7/17/2022</a:t>
            </a:fld>
            <a:endParaRPr lang="en-US"/>
          </a:p>
        </p:txBody>
      </p:sp>
      <p:sp>
        <p:nvSpPr>
          <p:cNvPr id="4" name="Footer Placeholder 3"/>
          <p:cNvSpPr>
            <a:spLocks noGrp="1"/>
          </p:cNvSpPr>
          <p:nvPr>
            <p:ph type="ftr" sz="quarter" idx="11"/>
          </p:nvPr>
        </p:nvSpPr>
        <p:spPr/>
        <p:txBody>
          <a:bodyPr/>
          <a:lstStyle/>
          <a:p>
            <a:r>
              <a:rPr lang="en-US"/>
              <a:t>Are You Sewing The Seed?</a:t>
            </a:r>
          </a:p>
        </p:txBody>
      </p:sp>
      <p:sp>
        <p:nvSpPr>
          <p:cNvPr id="5" name="Slide Number Placeholder 4"/>
          <p:cNvSpPr>
            <a:spLocks noGrp="1"/>
          </p:cNvSpPr>
          <p:nvPr>
            <p:ph type="sldNum" sz="quarter" idx="12"/>
          </p:nvPr>
        </p:nvSpPr>
        <p:spPr/>
        <p:txBody>
          <a:bodyPr/>
          <a:lstStyle/>
          <a:p>
            <a:fld id="{41B58EF2-DE7C-45A4-BA79-F5B16CCB37A4}" type="slidenum">
              <a:rPr lang="en-US" smtClean="0"/>
              <a:t>‹#›</a:t>
            </a:fld>
            <a:endParaRPr lang="en-US"/>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F7B64C-3AA1-42D5-A3FD-13255023FB42}" type="datetime1">
              <a:rPr lang="en-US" smtClean="0"/>
              <a:t>7/17/2022</a:t>
            </a:fld>
            <a:endParaRPr lang="en-US"/>
          </a:p>
        </p:txBody>
      </p:sp>
      <p:sp>
        <p:nvSpPr>
          <p:cNvPr id="3" name="Footer Placeholder 2"/>
          <p:cNvSpPr>
            <a:spLocks noGrp="1"/>
          </p:cNvSpPr>
          <p:nvPr>
            <p:ph type="ftr" sz="quarter" idx="11"/>
          </p:nvPr>
        </p:nvSpPr>
        <p:spPr/>
        <p:txBody>
          <a:bodyPr/>
          <a:lstStyle/>
          <a:p>
            <a:r>
              <a:rPr lang="en-US"/>
              <a:t>Are You Sewing The Seed?</a:t>
            </a:r>
          </a:p>
        </p:txBody>
      </p:sp>
      <p:sp>
        <p:nvSpPr>
          <p:cNvPr id="4" name="Slide Number Placeholder 3"/>
          <p:cNvSpPr>
            <a:spLocks noGrp="1"/>
          </p:cNvSpPr>
          <p:nvPr>
            <p:ph type="sldNum" sz="quarter" idx="12"/>
          </p:nvPr>
        </p:nvSpPr>
        <p:spPr/>
        <p:txBody>
          <a:bodyPr/>
          <a:lstStyle/>
          <a:p>
            <a:fld id="{41B58EF2-DE7C-45A4-BA79-F5B16CCB37A4}" type="slidenum">
              <a:rPr lang="en-US" smtClean="0"/>
              <a:t>‹#›</a:t>
            </a:fld>
            <a:endParaRPr lang="en-US"/>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F7ADB6-E81E-4E18-B798-D721178ECB86}" type="datetime1">
              <a:rPr lang="en-US" smtClean="0"/>
              <a:t>7/17/2022</a:t>
            </a:fld>
            <a:endParaRPr lang="en-US"/>
          </a:p>
        </p:txBody>
      </p:sp>
      <p:sp>
        <p:nvSpPr>
          <p:cNvPr id="6" name="Footer Placeholder 5"/>
          <p:cNvSpPr>
            <a:spLocks noGrp="1"/>
          </p:cNvSpPr>
          <p:nvPr>
            <p:ph type="ftr" sz="quarter" idx="11"/>
          </p:nvPr>
        </p:nvSpPr>
        <p:spPr/>
        <p:txBody>
          <a:bodyPr/>
          <a:lstStyle/>
          <a:p>
            <a:r>
              <a:rPr lang="en-US"/>
              <a:t>Are You Sewing The Seed?</a:t>
            </a:r>
          </a:p>
        </p:txBody>
      </p:sp>
      <p:sp>
        <p:nvSpPr>
          <p:cNvPr id="7" name="Slide Number Placeholder 6"/>
          <p:cNvSpPr>
            <a:spLocks noGrp="1"/>
          </p:cNvSpPr>
          <p:nvPr>
            <p:ph type="sldNum" sz="quarter" idx="12"/>
          </p:nvPr>
        </p:nvSpPr>
        <p:spPr/>
        <p:txBody>
          <a:bodyPr/>
          <a:lstStyle/>
          <a:p>
            <a:fld id="{41B58EF2-DE7C-45A4-BA79-F5B16CCB37A4}"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EA232E-09F4-456E-B764-6D08ACF5362C}" type="datetime1">
              <a:rPr lang="en-US" smtClean="0"/>
              <a:t>7/17/2022</a:t>
            </a:fld>
            <a:endParaRPr lang="en-US"/>
          </a:p>
        </p:txBody>
      </p:sp>
      <p:sp>
        <p:nvSpPr>
          <p:cNvPr id="6" name="Footer Placeholder 5"/>
          <p:cNvSpPr>
            <a:spLocks noGrp="1"/>
          </p:cNvSpPr>
          <p:nvPr>
            <p:ph type="ftr" sz="quarter" idx="11"/>
          </p:nvPr>
        </p:nvSpPr>
        <p:spPr/>
        <p:txBody>
          <a:bodyPr/>
          <a:lstStyle/>
          <a:p>
            <a:r>
              <a:rPr lang="en-US"/>
              <a:t>Are You Sewing The Seed?</a:t>
            </a:r>
          </a:p>
        </p:txBody>
      </p:sp>
      <p:sp>
        <p:nvSpPr>
          <p:cNvPr id="7" name="Slide Number Placeholder 6"/>
          <p:cNvSpPr>
            <a:spLocks noGrp="1"/>
          </p:cNvSpPr>
          <p:nvPr>
            <p:ph type="sldNum" sz="quarter" idx="12"/>
          </p:nvPr>
        </p:nvSpPr>
        <p:spPr/>
        <p:txBody>
          <a:bodyPr/>
          <a:lstStyle/>
          <a:p>
            <a:fld id="{41B58EF2-DE7C-45A4-BA79-F5B16CCB37A4}" type="slidenum">
              <a:rPr lang="en-US" smtClean="0"/>
              <a:t>‹#›</a:t>
            </a:fld>
            <a:endParaRPr lang="en-US"/>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D2EB284-5948-4108-A7E9-5EE11CCD37DD}" type="datetime1">
              <a:rPr lang="en-US" smtClean="0"/>
              <a:t>7/17/2022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a:t>Are You Sewing The Seed?</a:t>
            </a: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1B58EF2-DE7C-45A4-BA79-F5B16CCB37A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ircle/>
  </p:transition>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371600"/>
            <a:ext cx="8458200" cy="1927225"/>
          </a:xfrm>
        </p:spPr>
        <p:txBody>
          <a:bodyPr/>
          <a:lstStyle/>
          <a:p>
            <a:r>
              <a:rPr lang="en-US" sz="4400" b="1" dirty="0"/>
              <a:t>Are You Sewing The Seed?</a:t>
            </a:r>
          </a:p>
        </p:txBody>
      </p:sp>
      <p:sp>
        <p:nvSpPr>
          <p:cNvPr id="3" name="Subtitle 2"/>
          <p:cNvSpPr>
            <a:spLocks noGrp="1"/>
          </p:cNvSpPr>
          <p:nvPr>
            <p:ph type="subTitle" idx="1"/>
          </p:nvPr>
        </p:nvSpPr>
        <p:spPr/>
        <p:txBody>
          <a:bodyPr/>
          <a:lstStyle/>
          <a:p>
            <a:r>
              <a:rPr lang="en-US" dirty="0"/>
              <a:t>Luke 8:4-15</a:t>
            </a:r>
          </a:p>
        </p:txBody>
      </p:sp>
      <p:pic>
        <p:nvPicPr>
          <p:cNvPr id="1026" name="Picture 2" descr="C:\Users\Owner\AppData\Local\Microsoft\Windows\Temporary Internet Files\Content.IE5\23ZOZF90\Sowing_Seed_112307[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4343400"/>
            <a:ext cx="2362200" cy="2078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73598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200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2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1250"/>
                                        <p:tgtEl>
                                          <p:spTgt spid="3">
                                            <p:txEl>
                                              <p:pRg st="0" end="0"/>
                                            </p:txEl>
                                          </p:spTgt>
                                        </p:tgtEl>
                                      </p:cBhvr>
                                    </p:animEffect>
                                  </p:childTnLst>
                                </p:cTn>
                              </p:par>
                            </p:childTnLst>
                          </p:cTn>
                        </p:par>
                        <p:par>
                          <p:cTn id="12" fill="hold">
                            <p:stCondLst>
                              <p:cond delay="2000"/>
                            </p:stCondLst>
                            <p:childTnLst>
                              <p:par>
                                <p:cTn id="13" presetID="21" presetClass="entr" presetSubtype="1"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wheel(1)">
                                      <p:cBhvr>
                                        <p:cTn id="15"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b="1" dirty="0"/>
              <a:t>Conclusion</a:t>
            </a:r>
          </a:p>
        </p:txBody>
      </p:sp>
      <p:sp>
        <p:nvSpPr>
          <p:cNvPr id="3" name="Content Placeholder 2"/>
          <p:cNvSpPr>
            <a:spLocks noGrp="1"/>
          </p:cNvSpPr>
          <p:nvPr>
            <p:ph idx="1"/>
          </p:nvPr>
        </p:nvSpPr>
        <p:spPr>
          <a:xfrm>
            <a:off x="457199" y="1600200"/>
            <a:ext cx="8524875" cy="1676400"/>
          </a:xfrm>
        </p:spPr>
        <p:txBody>
          <a:bodyPr>
            <a:normAutofit/>
          </a:bodyPr>
          <a:lstStyle/>
          <a:p>
            <a:r>
              <a:rPr lang="en-US" sz="2800" b="1" i="1" dirty="0"/>
              <a:t>“The seed is the word of God” </a:t>
            </a:r>
            <a:r>
              <a:rPr lang="en-US" sz="2800" dirty="0"/>
              <a:t>- Luke 8:11</a:t>
            </a:r>
          </a:p>
          <a:p>
            <a:r>
              <a:rPr lang="en-US" sz="2800" dirty="0"/>
              <a:t>This seed will produce </a:t>
            </a:r>
            <a:r>
              <a:rPr lang="en-US" sz="2800" b="1" i="1" dirty="0"/>
              <a:t>“after his kind” </a:t>
            </a:r>
            <a:r>
              <a:rPr lang="en-US" sz="2800" dirty="0"/>
              <a:t>- Gen. 1:12</a:t>
            </a:r>
          </a:p>
          <a:p>
            <a:r>
              <a:rPr lang="en-US" sz="2800" dirty="0"/>
              <a:t>It </a:t>
            </a:r>
            <a:r>
              <a:rPr lang="en-US" sz="2800" b="1" dirty="0"/>
              <a:t>MUST</a:t>
            </a:r>
            <a:r>
              <a:rPr lang="en-US" sz="2800" dirty="0"/>
              <a:t> be sown - Matt. 28:19, 20; Mark 16:15, 16	</a:t>
            </a:r>
          </a:p>
          <a:p>
            <a:pPr marL="0" indent="0">
              <a:buNone/>
            </a:pPr>
            <a:endParaRPr lang="en-US" sz="2800" dirty="0"/>
          </a:p>
          <a:p>
            <a:pPr marL="0" indent="0">
              <a:buNone/>
            </a:pPr>
            <a:endParaRPr lang="en-US" sz="2800" dirty="0"/>
          </a:p>
        </p:txBody>
      </p:sp>
      <p:sp>
        <p:nvSpPr>
          <p:cNvPr id="4" name="Slide Number Placeholder 3"/>
          <p:cNvSpPr>
            <a:spLocks noGrp="1"/>
          </p:cNvSpPr>
          <p:nvPr>
            <p:ph type="sldNum" sz="quarter" idx="12"/>
          </p:nvPr>
        </p:nvSpPr>
        <p:spPr/>
        <p:txBody>
          <a:bodyPr/>
          <a:lstStyle/>
          <a:p>
            <a:fld id="{41B58EF2-DE7C-45A4-BA79-F5B16CCB37A4}" type="slidenum">
              <a:rPr lang="en-US" smtClean="0"/>
              <a:t>10</a:t>
            </a:fld>
            <a:endParaRPr lang="en-US"/>
          </a:p>
        </p:txBody>
      </p:sp>
      <p:sp>
        <p:nvSpPr>
          <p:cNvPr id="5" name="Footer Placeholder 4"/>
          <p:cNvSpPr>
            <a:spLocks noGrp="1"/>
          </p:cNvSpPr>
          <p:nvPr>
            <p:ph type="ftr" sz="quarter" idx="11"/>
          </p:nvPr>
        </p:nvSpPr>
        <p:spPr/>
        <p:txBody>
          <a:bodyPr/>
          <a:lstStyle/>
          <a:p>
            <a:r>
              <a:rPr lang="en-US"/>
              <a:t>Are You Sewing The Seed?</a:t>
            </a:r>
          </a:p>
        </p:txBody>
      </p:sp>
      <p:pic>
        <p:nvPicPr>
          <p:cNvPr id="7"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133475" y="3775591"/>
            <a:ext cx="6934200" cy="1200329"/>
          </a:xfrm>
          <a:prstGeom prst="rect">
            <a:avLst/>
          </a:prstGeom>
          <a:solidFill>
            <a:schemeClr val="tx2">
              <a:lumMod val="20000"/>
              <a:lumOff val="80000"/>
            </a:schemeClr>
          </a:solidFill>
        </p:spPr>
        <p:txBody>
          <a:bodyPr wrap="square" rtlCol="0">
            <a:spAutoFit/>
          </a:bodyPr>
          <a:lstStyle/>
          <a:p>
            <a:pPr algn="ctr"/>
            <a:r>
              <a:rPr lang="en-US" sz="3600" b="1" i="1" dirty="0"/>
              <a:t>“Are You Sewing The Seed Of The Kingdom, Brother?”</a:t>
            </a:r>
          </a:p>
        </p:txBody>
      </p:sp>
    </p:spTree>
    <p:extLst>
      <p:ext uri="{BB962C8B-B14F-4D97-AF65-F5344CB8AC3E}">
        <p14:creationId xmlns:p14="http://schemas.microsoft.com/office/powerpoint/2010/main" val="105144055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pPr algn="ctr"/>
            <a:r>
              <a:rPr lang="en-US" dirty="0"/>
              <a:t>“What Must I Do To Be Saved?”</a:t>
            </a: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10000"/>
          </a:bodyPr>
          <a:lstStyle/>
          <a:p>
            <a:pPr marL="0" indent="0">
              <a:buNone/>
            </a:pPr>
            <a:r>
              <a:rPr lang="en-US" b="1" u="sng" dirty="0"/>
              <a:t>Hear The Gospel – Romans 10: 17</a:t>
            </a:r>
            <a:r>
              <a:rPr lang="en-US" dirty="0"/>
              <a:t>                                                                                                              “Faith Comes by hearing and hearing by the word of God.”</a:t>
            </a:r>
          </a:p>
          <a:p>
            <a:pPr marL="0" indent="0">
              <a:buNone/>
            </a:pPr>
            <a:r>
              <a:rPr lang="en-US" b="1" u="sng" dirty="0"/>
              <a:t>Believe The Gospel – Mark 16: 16                                                                               </a:t>
            </a:r>
          </a:p>
          <a:p>
            <a:pPr marL="0" indent="0">
              <a:buNone/>
            </a:pPr>
            <a:r>
              <a:rPr lang="en-US" dirty="0"/>
              <a:t> “   He that believeth and is baptized shall be saved, and he that believeth not shall be damned.”</a:t>
            </a:r>
          </a:p>
          <a:p>
            <a:pPr marL="0" indent="0">
              <a:buNone/>
            </a:pPr>
            <a:r>
              <a:rPr lang="en-US" b="1" u="sng" dirty="0"/>
              <a:t>Repent of Sins – Luke 13: 3</a:t>
            </a:r>
            <a:r>
              <a:rPr lang="en-US" dirty="0"/>
              <a:t>                                                                                                                      “Repent or You will Perish”</a:t>
            </a:r>
          </a:p>
          <a:p>
            <a:pPr marL="0" indent="0">
              <a:buNone/>
            </a:pPr>
            <a:r>
              <a:rPr lang="en-US" b="1" u="sng" dirty="0"/>
              <a:t>Confess Christ – Romans 10: 9-10 </a:t>
            </a:r>
            <a:r>
              <a:rPr lang="en-US" dirty="0"/>
              <a:t>                                                                                                              “That if thou shalt confess with thy mouth the Lord Jesus, and shalt believe in thine heart that God raised him from the dead, thou shall be saved.  For with the heart man believeth unto righteous; and with the mouth confession is made unto salvation.”</a:t>
            </a:r>
          </a:p>
          <a:p>
            <a:pPr marL="0" indent="0">
              <a:buNone/>
            </a:pPr>
            <a:r>
              <a:rPr lang="en-US" b="1" u="sng" dirty="0"/>
              <a:t>Be Baptized – Acts 2: 38                                                                                          </a:t>
            </a:r>
          </a:p>
          <a:p>
            <a:pPr marL="0" indent="0">
              <a:buNone/>
            </a:pPr>
            <a:r>
              <a:rPr lang="en-US" dirty="0"/>
              <a:t> “Repent and be baptized everyone of you in the name of Jesus Christ for the remission of sins, and you shall receive the gift of the Holy Spirit.”</a:t>
            </a:r>
          </a:p>
          <a:p>
            <a:pPr marL="0" indent="0">
              <a:buNone/>
            </a:pPr>
            <a:endParaRPr lang="en-US" dirty="0"/>
          </a:p>
        </p:txBody>
      </p:sp>
      <p:sp>
        <p:nvSpPr>
          <p:cNvPr id="4" name="Footer Placeholder 3"/>
          <p:cNvSpPr>
            <a:spLocks noGrp="1"/>
          </p:cNvSpPr>
          <p:nvPr>
            <p:ph type="ftr" sz="quarter" idx="11"/>
          </p:nvPr>
        </p:nvSpPr>
        <p:spPr/>
        <p:txBody>
          <a:bodyPr/>
          <a:lstStyle/>
          <a:p>
            <a:r>
              <a:rPr lang="en-US"/>
              <a:t>Are You Sewing The Seed?</a:t>
            </a:r>
          </a:p>
        </p:txBody>
      </p:sp>
      <p:sp>
        <p:nvSpPr>
          <p:cNvPr id="5" name="Slide Number Placeholder 4"/>
          <p:cNvSpPr>
            <a:spLocks noGrp="1"/>
          </p:cNvSpPr>
          <p:nvPr>
            <p:ph type="sldNum" sz="quarter" idx="12"/>
          </p:nvPr>
        </p:nvSpPr>
        <p:spPr/>
        <p:txBody>
          <a:bodyPr/>
          <a:lstStyle/>
          <a:p>
            <a:fld id="{41B58EF2-DE7C-45A4-BA79-F5B16CCB37A4}" type="slidenum">
              <a:rPr lang="en-US" smtClean="0"/>
              <a:t>11</a:t>
            </a:fld>
            <a:endParaRPr lang="en-US"/>
          </a:p>
        </p:txBody>
      </p:sp>
    </p:spTree>
    <p:extLst>
      <p:ext uri="{BB962C8B-B14F-4D97-AF65-F5344CB8AC3E}">
        <p14:creationId xmlns:p14="http://schemas.microsoft.com/office/powerpoint/2010/main" val="3989303301"/>
      </p:ext>
    </p:extLst>
  </p:cSld>
  <p:clrMapOvr>
    <a:masterClrMapping/>
  </p:clrMapOvr>
  <p:transition spd="slow">
    <p:circl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28600" y="533400"/>
            <a:ext cx="8458200" cy="990600"/>
          </a:xfrm>
        </p:spPr>
        <p:txBody>
          <a:bodyPr/>
          <a:lstStyle/>
          <a:p>
            <a:r>
              <a:rPr lang="en-US" b="1" dirty="0"/>
              <a:t>The Parable Stated - Luke 8:5-8</a:t>
            </a:r>
          </a:p>
        </p:txBody>
      </p:sp>
      <p:sp>
        <p:nvSpPr>
          <p:cNvPr id="3" name="Content Placeholder 2"/>
          <p:cNvSpPr>
            <a:spLocks noGrp="1"/>
          </p:cNvSpPr>
          <p:nvPr>
            <p:ph idx="1"/>
          </p:nvPr>
        </p:nvSpPr>
        <p:spPr/>
        <p:txBody>
          <a:bodyPr>
            <a:normAutofit/>
          </a:bodyPr>
          <a:lstStyle/>
          <a:p>
            <a:pPr marL="0" indent="0">
              <a:buNone/>
            </a:pPr>
            <a:r>
              <a:rPr lang="en-US" b="1" i="1" dirty="0">
                <a:solidFill>
                  <a:schemeClr val="tx2">
                    <a:lumMod val="60000"/>
                    <a:lumOff val="40000"/>
                  </a:schemeClr>
                </a:solidFill>
              </a:rPr>
              <a:t>5</a:t>
            </a:r>
            <a:r>
              <a:rPr lang="en-US" b="1" i="1" dirty="0"/>
              <a:t> A sower went out to sow his seed: and as he sowed, some fell by the way side; and it was trodden down, and the fowls of the air devoured it.</a:t>
            </a:r>
          </a:p>
          <a:p>
            <a:pPr marL="0" indent="0">
              <a:buNone/>
            </a:pPr>
            <a:r>
              <a:rPr lang="en-US" b="1" i="1" dirty="0">
                <a:solidFill>
                  <a:schemeClr val="tx2">
                    <a:lumMod val="60000"/>
                    <a:lumOff val="40000"/>
                  </a:schemeClr>
                </a:solidFill>
              </a:rPr>
              <a:t>6</a:t>
            </a:r>
            <a:r>
              <a:rPr lang="en-US" b="1" i="1" dirty="0"/>
              <a:t> And some fell upon a rock; and as soon as it was sprung up, it withered away, because it lacked moisture.</a:t>
            </a:r>
          </a:p>
          <a:p>
            <a:pPr marL="0" indent="0">
              <a:buNone/>
            </a:pPr>
            <a:r>
              <a:rPr lang="en-US" b="1" i="1" dirty="0">
                <a:solidFill>
                  <a:schemeClr val="tx2">
                    <a:lumMod val="60000"/>
                    <a:lumOff val="40000"/>
                  </a:schemeClr>
                </a:solidFill>
              </a:rPr>
              <a:t>7</a:t>
            </a:r>
            <a:r>
              <a:rPr lang="en-US" b="1" i="1" dirty="0"/>
              <a:t> And some fell among thorns; and the thorns sprang up with it, and choked it.</a:t>
            </a:r>
          </a:p>
          <a:p>
            <a:pPr marL="0" indent="0">
              <a:buNone/>
            </a:pPr>
            <a:r>
              <a:rPr lang="en-US" b="1" i="1" dirty="0">
                <a:solidFill>
                  <a:schemeClr val="tx2">
                    <a:lumMod val="60000"/>
                    <a:lumOff val="40000"/>
                  </a:schemeClr>
                </a:solidFill>
              </a:rPr>
              <a:t>8</a:t>
            </a:r>
            <a:r>
              <a:rPr lang="en-US" b="1" i="1" dirty="0"/>
              <a:t> And other fell on good ground, and sprang up, and bare fruit an hundredfold. And when he had said these things, he cried, He that hath ears to hear, let him hear</a:t>
            </a:r>
          </a:p>
          <a:p>
            <a:pPr marL="0" indent="0">
              <a:buNone/>
            </a:pPr>
            <a:endParaRPr lang="en-US" b="1" i="1" dirty="0"/>
          </a:p>
        </p:txBody>
      </p:sp>
      <p:sp>
        <p:nvSpPr>
          <p:cNvPr id="4" name="Slide Number Placeholder 3"/>
          <p:cNvSpPr>
            <a:spLocks noGrp="1"/>
          </p:cNvSpPr>
          <p:nvPr>
            <p:ph type="sldNum" sz="quarter" idx="12"/>
          </p:nvPr>
        </p:nvSpPr>
        <p:spPr/>
        <p:txBody>
          <a:bodyPr/>
          <a:lstStyle/>
          <a:p>
            <a:fld id="{41B58EF2-DE7C-45A4-BA79-F5B16CCB37A4}" type="slidenum">
              <a:rPr lang="en-US" smtClean="0"/>
              <a:t>2</a:t>
            </a:fld>
            <a:endParaRPr lang="en-US"/>
          </a:p>
        </p:txBody>
      </p:sp>
      <p:sp>
        <p:nvSpPr>
          <p:cNvPr id="5" name="Footer Placeholder 4"/>
          <p:cNvSpPr>
            <a:spLocks noGrp="1"/>
          </p:cNvSpPr>
          <p:nvPr>
            <p:ph type="ftr" sz="quarter" idx="11"/>
          </p:nvPr>
        </p:nvSpPr>
        <p:spPr/>
        <p:txBody>
          <a:bodyPr/>
          <a:lstStyle/>
          <a:p>
            <a:r>
              <a:rPr lang="en-US"/>
              <a:t>Are You Sewing The Seed?</a:t>
            </a:r>
          </a:p>
        </p:txBody>
      </p:sp>
    </p:spTree>
    <p:extLst>
      <p:ext uri="{BB962C8B-B14F-4D97-AF65-F5344CB8AC3E}">
        <p14:creationId xmlns:p14="http://schemas.microsoft.com/office/powerpoint/2010/main" val="2550408848"/>
      </p:ext>
    </p:extLst>
  </p:cSld>
  <p:clrMapOvr>
    <a:masterClrMapping/>
  </p:clrMapOvr>
  <p:transition spd="slow">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p:cNvCxnSpPr/>
          <p:nvPr/>
        </p:nvCxnSpPr>
        <p:spPr>
          <a:xfrm>
            <a:off x="542278" y="6122634"/>
            <a:ext cx="31242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711390" y="5826712"/>
            <a:ext cx="5500454"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935972" y="5241692"/>
            <a:ext cx="1840266" cy="304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473506" y="3962400"/>
            <a:ext cx="900545" cy="27709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617434" y="2989556"/>
            <a:ext cx="685801" cy="27709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729146" y="2033489"/>
            <a:ext cx="1219200" cy="27709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94120" y="1644590"/>
            <a:ext cx="3280245" cy="27709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533400"/>
            <a:ext cx="8991600" cy="990600"/>
          </a:xfrm>
        </p:spPr>
        <p:txBody>
          <a:bodyPr>
            <a:normAutofit/>
          </a:bodyPr>
          <a:lstStyle/>
          <a:p>
            <a:r>
              <a:rPr lang="en-US" b="1" dirty="0"/>
              <a:t>The Parable Explained - Luke 8:11-15</a:t>
            </a:r>
          </a:p>
        </p:txBody>
      </p:sp>
      <p:sp>
        <p:nvSpPr>
          <p:cNvPr id="3" name="Content Placeholder 2"/>
          <p:cNvSpPr>
            <a:spLocks noGrp="1"/>
          </p:cNvSpPr>
          <p:nvPr>
            <p:ph idx="1"/>
          </p:nvPr>
        </p:nvSpPr>
        <p:spPr/>
        <p:txBody>
          <a:bodyPr>
            <a:normAutofit fontScale="92500" lnSpcReduction="10000"/>
          </a:bodyPr>
          <a:lstStyle/>
          <a:p>
            <a:pPr marL="0" indent="0">
              <a:buNone/>
            </a:pPr>
            <a:r>
              <a:rPr lang="en-US" b="1" i="1" dirty="0">
                <a:solidFill>
                  <a:schemeClr val="tx2">
                    <a:lumMod val="60000"/>
                    <a:lumOff val="40000"/>
                  </a:schemeClr>
                </a:solidFill>
              </a:rPr>
              <a:t>11</a:t>
            </a:r>
            <a:r>
              <a:rPr lang="en-US" b="1" i="1" dirty="0"/>
              <a:t> Now the parable is this: The seed is the word of God.</a:t>
            </a:r>
          </a:p>
          <a:p>
            <a:pPr marL="0" indent="0">
              <a:buNone/>
            </a:pPr>
            <a:r>
              <a:rPr lang="en-US" b="1" i="1" dirty="0">
                <a:solidFill>
                  <a:schemeClr val="tx2">
                    <a:lumMod val="60000"/>
                    <a:lumOff val="40000"/>
                  </a:schemeClr>
                </a:solidFill>
              </a:rPr>
              <a:t>12</a:t>
            </a:r>
            <a:r>
              <a:rPr lang="en-US" b="1" i="1" dirty="0"/>
              <a:t> Those by the way side are they that hear; then cometh the devil, and taketh away the word out of their hearts, lest they should believe and be saved.</a:t>
            </a:r>
          </a:p>
          <a:p>
            <a:pPr marL="0" indent="0">
              <a:buNone/>
            </a:pPr>
            <a:r>
              <a:rPr lang="en-US" b="1" i="1" dirty="0">
                <a:solidFill>
                  <a:schemeClr val="tx2">
                    <a:lumMod val="60000"/>
                    <a:lumOff val="40000"/>
                  </a:schemeClr>
                </a:solidFill>
              </a:rPr>
              <a:t>13</a:t>
            </a:r>
            <a:r>
              <a:rPr lang="en-US" b="1" i="1" dirty="0"/>
              <a:t>  They on the rock are they, which, when they hear, receive the word with joy; and these have no root, which for a while believe, and in time of temptation fall away.</a:t>
            </a:r>
          </a:p>
          <a:p>
            <a:pPr marL="0" indent="0">
              <a:buNone/>
            </a:pPr>
            <a:r>
              <a:rPr lang="en-US" b="1" i="1" dirty="0">
                <a:solidFill>
                  <a:schemeClr val="tx2">
                    <a:lumMod val="60000"/>
                    <a:lumOff val="40000"/>
                  </a:schemeClr>
                </a:solidFill>
              </a:rPr>
              <a:t>14</a:t>
            </a:r>
            <a:r>
              <a:rPr lang="en-US" b="1" i="1" dirty="0"/>
              <a:t> And that which fell among thorns are they, which, when they have heard, go forth, and are choked with cares and riches and pleasures of this life, and bring no fruit to perfection.</a:t>
            </a:r>
          </a:p>
          <a:p>
            <a:pPr marL="0" indent="0">
              <a:buNone/>
            </a:pPr>
            <a:r>
              <a:rPr lang="en-US" b="1" i="1" dirty="0">
                <a:solidFill>
                  <a:schemeClr val="tx2">
                    <a:lumMod val="60000"/>
                    <a:lumOff val="40000"/>
                  </a:schemeClr>
                </a:solidFill>
              </a:rPr>
              <a:t>15</a:t>
            </a:r>
            <a:r>
              <a:rPr lang="en-US" b="1" i="1" dirty="0"/>
              <a:t> But that on the good ground are they, which in an honest and good heart, having heard the word, keep it, and bring forth fruit with patience.</a:t>
            </a:r>
          </a:p>
          <a:p>
            <a:pPr marL="0" indent="0">
              <a:buNone/>
            </a:pPr>
            <a:endParaRPr lang="en-US" dirty="0"/>
          </a:p>
        </p:txBody>
      </p:sp>
      <p:sp>
        <p:nvSpPr>
          <p:cNvPr id="4" name="Slide Number Placeholder 3"/>
          <p:cNvSpPr>
            <a:spLocks noGrp="1"/>
          </p:cNvSpPr>
          <p:nvPr>
            <p:ph type="sldNum" sz="quarter" idx="12"/>
          </p:nvPr>
        </p:nvSpPr>
        <p:spPr/>
        <p:txBody>
          <a:bodyPr/>
          <a:lstStyle/>
          <a:p>
            <a:fld id="{41B58EF2-DE7C-45A4-BA79-F5B16CCB37A4}" type="slidenum">
              <a:rPr lang="en-US" smtClean="0"/>
              <a:t>3</a:t>
            </a:fld>
            <a:endParaRPr lang="en-US"/>
          </a:p>
        </p:txBody>
      </p:sp>
      <p:sp>
        <p:nvSpPr>
          <p:cNvPr id="6" name="Footer Placeholder 5"/>
          <p:cNvSpPr>
            <a:spLocks noGrp="1"/>
          </p:cNvSpPr>
          <p:nvPr>
            <p:ph type="ftr" sz="quarter" idx="11"/>
          </p:nvPr>
        </p:nvSpPr>
        <p:spPr/>
        <p:txBody>
          <a:bodyPr/>
          <a:lstStyle/>
          <a:p>
            <a:r>
              <a:rPr lang="en-US"/>
              <a:t>Are You Sewing The Seed?</a:t>
            </a:r>
          </a:p>
        </p:txBody>
      </p:sp>
    </p:spTree>
    <p:extLst>
      <p:ext uri="{BB962C8B-B14F-4D97-AF65-F5344CB8AC3E}">
        <p14:creationId xmlns:p14="http://schemas.microsoft.com/office/powerpoint/2010/main" val="1526675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75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1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1000"/>
                                        <p:tgtEl>
                                          <p:spTgt spid="11"/>
                                        </p:tgtEl>
                                      </p:cBhvr>
                                    </p:animEffect>
                                  </p:childTnLst>
                                </p:cTn>
                              </p:par>
                            </p:childTnLst>
                          </p:cTn>
                        </p:par>
                        <p:par>
                          <p:cTn id="33" fill="hold">
                            <p:stCondLst>
                              <p:cond delay="1000"/>
                            </p:stCondLst>
                            <p:childTnLst>
                              <p:par>
                                <p:cTn id="34" presetID="22" presetClass="entr" presetSubtype="8" fill="hold"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left)">
                                      <p:cBhvr>
                                        <p:cTn id="36"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P spid="5"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458200" cy="990600"/>
          </a:xfrm>
        </p:spPr>
        <p:txBody>
          <a:bodyPr/>
          <a:lstStyle/>
          <a:p>
            <a:r>
              <a:rPr lang="en-US" b="1" dirty="0"/>
              <a:t>What is Personal Evangelism?</a:t>
            </a:r>
          </a:p>
        </p:txBody>
      </p:sp>
      <p:sp>
        <p:nvSpPr>
          <p:cNvPr id="3" name="Content Placeholder 2"/>
          <p:cNvSpPr>
            <a:spLocks noGrp="1"/>
          </p:cNvSpPr>
          <p:nvPr>
            <p:ph idx="1"/>
          </p:nvPr>
        </p:nvSpPr>
        <p:spPr>
          <a:xfrm>
            <a:off x="457200" y="1600200"/>
            <a:ext cx="8458200" cy="4876800"/>
          </a:xfrm>
        </p:spPr>
        <p:txBody>
          <a:bodyPr>
            <a:normAutofit/>
          </a:bodyPr>
          <a:lstStyle/>
          <a:p>
            <a:pPr marL="0" indent="0">
              <a:buNone/>
            </a:pPr>
            <a:r>
              <a:rPr lang="en-US" b="1" i="1" dirty="0"/>
              <a:t>“Evangelism is the personal responsibil­ity of every Christian. We have been saved to save (1 Timothy 4:16), taught to teach (2 Timothy 2:2), and won to win (Proverbs 11:30). Per­sonal evangelism is described different ways in the Scriptures…</a:t>
            </a:r>
          </a:p>
          <a:p>
            <a:pPr marL="0" indent="0">
              <a:buNone/>
            </a:pPr>
            <a:endParaRPr lang="en-US" sz="1000" b="1" i="1" dirty="0"/>
          </a:p>
          <a:p>
            <a:r>
              <a:rPr lang="en-US" b="1" i="1" dirty="0"/>
              <a:t> Personal Evangelism Is Sowing Seed </a:t>
            </a:r>
            <a:r>
              <a:rPr lang="en-US" dirty="0"/>
              <a:t>- Luke 8:5-15</a:t>
            </a:r>
          </a:p>
          <a:p>
            <a:r>
              <a:rPr lang="en-US" b="1" i="1" dirty="0"/>
              <a:t> Personal Evangelism Is Fishing for Men </a:t>
            </a:r>
            <a:r>
              <a:rPr lang="en-US" dirty="0"/>
              <a:t>- Matt. 4:18-19</a:t>
            </a:r>
          </a:p>
          <a:p>
            <a:r>
              <a:rPr lang="en-US" b="1" i="1" dirty="0"/>
              <a:t> Personal Evangelism Is Winning Souls” </a:t>
            </a:r>
            <a:r>
              <a:rPr lang="en-US" dirty="0"/>
              <a:t>- Prov. 11:30</a:t>
            </a:r>
          </a:p>
          <a:p>
            <a:pPr marL="0" indent="0">
              <a:buNone/>
            </a:pPr>
            <a:endParaRPr lang="en-US" b="1" i="1" dirty="0"/>
          </a:p>
        </p:txBody>
      </p:sp>
      <p:sp>
        <p:nvSpPr>
          <p:cNvPr id="4" name="Slide Number Placeholder 3"/>
          <p:cNvSpPr>
            <a:spLocks noGrp="1"/>
          </p:cNvSpPr>
          <p:nvPr>
            <p:ph type="sldNum" sz="quarter" idx="12"/>
          </p:nvPr>
        </p:nvSpPr>
        <p:spPr/>
        <p:txBody>
          <a:bodyPr/>
          <a:lstStyle/>
          <a:p>
            <a:fld id="{41B58EF2-DE7C-45A4-BA79-F5B16CCB37A4}" type="slidenum">
              <a:rPr lang="en-US" smtClean="0"/>
              <a:t>4</a:t>
            </a:fld>
            <a:endParaRPr lang="en-US"/>
          </a:p>
        </p:txBody>
      </p:sp>
      <p:sp>
        <p:nvSpPr>
          <p:cNvPr id="5" name="Footer Placeholder 4"/>
          <p:cNvSpPr>
            <a:spLocks noGrp="1"/>
          </p:cNvSpPr>
          <p:nvPr>
            <p:ph type="ftr" sz="quarter" idx="11"/>
          </p:nvPr>
        </p:nvSpPr>
        <p:spPr/>
        <p:txBody>
          <a:bodyPr/>
          <a:lstStyle/>
          <a:p>
            <a:r>
              <a:rPr lang="en-US"/>
              <a:t>Are You Sewing The Seed?</a:t>
            </a:r>
          </a:p>
        </p:txBody>
      </p:sp>
      <p:pic>
        <p:nvPicPr>
          <p:cNvPr id="7"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963413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Evangelism</a:t>
            </a:r>
          </a:p>
        </p:txBody>
      </p:sp>
      <p:sp>
        <p:nvSpPr>
          <p:cNvPr id="3" name="Content Placeholder 2"/>
          <p:cNvSpPr>
            <a:spLocks noGrp="1"/>
          </p:cNvSpPr>
          <p:nvPr>
            <p:ph idx="1"/>
          </p:nvPr>
        </p:nvSpPr>
        <p:spPr>
          <a:xfrm>
            <a:off x="457200" y="1600200"/>
            <a:ext cx="8686800" cy="4876800"/>
          </a:xfrm>
        </p:spPr>
        <p:style>
          <a:lnRef idx="2">
            <a:schemeClr val="dk1"/>
          </a:lnRef>
          <a:fillRef idx="1">
            <a:schemeClr val="lt1"/>
          </a:fillRef>
          <a:effectRef idx="0">
            <a:schemeClr val="dk1"/>
          </a:effectRef>
          <a:fontRef idx="minor">
            <a:schemeClr val="dk1"/>
          </a:fontRef>
        </p:style>
        <p:txBody>
          <a:bodyPr/>
          <a:lstStyle/>
          <a:p>
            <a:r>
              <a:rPr lang="en-US" b="1" dirty="0"/>
              <a:t>Responsibility of all Christians - Charge given &amp; Obeyed!</a:t>
            </a:r>
          </a:p>
          <a:p>
            <a:pPr lvl="1"/>
            <a:r>
              <a:rPr lang="en-US" sz="2400" dirty="0"/>
              <a:t>Matthew 28:18-19; Mark 16:15, 16, Ezekiel 3: 17-19</a:t>
            </a:r>
          </a:p>
          <a:p>
            <a:pPr lvl="1"/>
            <a:r>
              <a:rPr lang="en-US" sz="2400" dirty="0"/>
              <a:t>Are you involved in personal evangelism?</a:t>
            </a:r>
          </a:p>
          <a:p>
            <a:pPr marL="274320" lvl="1" indent="0">
              <a:buNone/>
            </a:pPr>
            <a:endParaRPr lang="en-US" sz="2400" dirty="0"/>
          </a:p>
          <a:p>
            <a:r>
              <a:rPr lang="en-US" b="1" dirty="0"/>
              <a:t>Was Carried Out in the 1</a:t>
            </a:r>
            <a:r>
              <a:rPr lang="en-US" b="1" baseline="30000" dirty="0"/>
              <a:t>st</a:t>
            </a:r>
            <a:r>
              <a:rPr lang="en-US" b="1" dirty="0"/>
              <a:t> Century &amp; the 21</a:t>
            </a:r>
            <a:r>
              <a:rPr lang="en-US" b="1" baseline="30000" dirty="0"/>
              <a:t>st</a:t>
            </a:r>
            <a:r>
              <a:rPr lang="en-US" b="1" dirty="0"/>
              <a:t> Century! </a:t>
            </a:r>
          </a:p>
          <a:p>
            <a:pPr lvl="1"/>
            <a:r>
              <a:rPr lang="en-US" sz="2400" dirty="0"/>
              <a:t>Acts 8:4, 5; 1 Thessalonians 1:1-8</a:t>
            </a:r>
          </a:p>
          <a:p>
            <a:r>
              <a:rPr lang="en-US" b="1" dirty="0"/>
              <a:t>The Gospel Spread Then &amp; Spreads Today!</a:t>
            </a:r>
          </a:p>
          <a:p>
            <a:pPr lvl="1"/>
            <a:r>
              <a:rPr lang="en-US" sz="2400" dirty="0"/>
              <a:t>Colossian 1:28, 29; Romans 10:17-18</a:t>
            </a:r>
          </a:p>
          <a:p>
            <a:pPr lvl="1"/>
            <a:r>
              <a:rPr lang="en-US" sz="2400" dirty="0"/>
              <a:t>Gospel is being preach to all the world </a:t>
            </a:r>
          </a:p>
          <a:p>
            <a:pPr marL="548640" lvl="2" indent="0">
              <a:buNone/>
            </a:pPr>
            <a:endParaRPr lang="en-US" dirty="0"/>
          </a:p>
        </p:txBody>
      </p:sp>
      <p:sp>
        <p:nvSpPr>
          <p:cNvPr id="4" name="Slide Number Placeholder 3"/>
          <p:cNvSpPr>
            <a:spLocks noGrp="1"/>
          </p:cNvSpPr>
          <p:nvPr>
            <p:ph type="sldNum" sz="quarter" idx="12"/>
          </p:nvPr>
        </p:nvSpPr>
        <p:spPr/>
        <p:txBody>
          <a:bodyPr/>
          <a:lstStyle/>
          <a:p>
            <a:fld id="{41B58EF2-DE7C-45A4-BA79-F5B16CCB37A4}" type="slidenum">
              <a:rPr lang="en-US" smtClean="0"/>
              <a:t>5</a:t>
            </a:fld>
            <a:endParaRPr lang="en-US"/>
          </a:p>
        </p:txBody>
      </p:sp>
      <p:sp>
        <p:nvSpPr>
          <p:cNvPr id="5" name="Footer Placeholder 4"/>
          <p:cNvSpPr>
            <a:spLocks noGrp="1"/>
          </p:cNvSpPr>
          <p:nvPr>
            <p:ph type="ftr" sz="quarter" idx="11"/>
          </p:nvPr>
        </p:nvSpPr>
        <p:spPr/>
        <p:txBody>
          <a:bodyPr/>
          <a:lstStyle/>
          <a:p>
            <a:r>
              <a:rPr lang="en-US"/>
              <a:t>Are You Sewing The Seed?</a:t>
            </a:r>
          </a:p>
        </p:txBody>
      </p:sp>
      <p:pic>
        <p:nvPicPr>
          <p:cNvPr id="7"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268836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Prerequisite for Success…</a:t>
            </a:r>
          </a:p>
        </p:txBody>
      </p:sp>
      <p:sp>
        <p:nvSpPr>
          <p:cNvPr id="3" name="Content Placeholder 2"/>
          <p:cNvSpPr>
            <a:spLocks noGrp="1"/>
          </p:cNvSpPr>
          <p:nvPr>
            <p:ph idx="1"/>
          </p:nvPr>
        </p:nvSpPr>
        <p:spPr/>
        <p:txBody>
          <a:bodyPr/>
          <a:lstStyle/>
          <a:p>
            <a:pPr marL="0" indent="0">
              <a:buNone/>
            </a:pPr>
            <a:r>
              <a:rPr lang="en-US" sz="2800" b="1" dirty="0"/>
              <a:t>Must Be A Member of the Lord’s Church</a:t>
            </a:r>
          </a:p>
          <a:p>
            <a:pPr lvl="1"/>
            <a:r>
              <a:rPr lang="en-US" sz="2800" dirty="0"/>
              <a:t>Acts 11:26; Act 8:3</a:t>
            </a:r>
          </a:p>
          <a:p>
            <a:r>
              <a:rPr lang="en-US" sz="2800" b="1" dirty="0"/>
              <a:t>Being Saved</a:t>
            </a:r>
          </a:p>
          <a:p>
            <a:pPr lvl="1"/>
            <a:r>
              <a:rPr lang="en-US" sz="2800" dirty="0"/>
              <a:t>The saved are added to the church by the Lord - Acts 2:47</a:t>
            </a:r>
          </a:p>
          <a:p>
            <a:r>
              <a:rPr lang="en-US" sz="2800" b="1" dirty="0"/>
              <a:t>Adhering to the teaching of Jesus</a:t>
            </a:r>
          </a:p>
          <a:p>
            <a:pPr lvl="1"/>
            <a:r>
              <a:rPr lang="en-US" sz="2800" dirty="0"/>
              <a:t>Abstain from all sin - Hebrews 4:15; 1 Peter 1:22</a:t>
            </a:r>
          </a:p>
          <a:p>
            <a:pPr lvl="1"/>
            <a:r>
              <a:rPr lang="en-US" sz="2800" dirty="0"/>
              <a:t>If you talk the talk, you must walk the walk</a:t>
            </a:r>
          </a:p>
          <a:p>
            <a:pPr marL="548640" lvl="2" indent="0">
              <a:buNone/>
            </a:pPr>
            <a:endParaRPr lang="en-US" sz="800" dirty="0"/>
          </a:p>
          <a:p>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41B58EF2-DE7C-45A4-BA79-F5B16CCB37A4}" type="slidenum">
              <a:rPr lang="en-US" smtClean="0"/>
              <a:t>6</a:t>
            </a:fld>
            <a:endParaRPr lang="en-US"/>
          </a:p>
        </p:txBody>
      </p:sp>
      <p:sp>
        <p:nvSpPr>
          <p:cNvPr id="5" name="Footer Placeholder 4"/>
          <p:cNvSpPr>
            <a:spLocks noGrp="1"/>
          </p:cNvSpPr>
          <p:nvPr>
            <p:ph type="ftr" sz="quarter" idx="11"/>
          </p:nvPr>
        </p:nvSpPr>
        <p:spPr/>
        <p:txBody>
          <a:bodyPr/>
          <a:lstStyle/>
          <a:p>
            <a:r>
              <a:rPr lang="en-US"/>
              <a:t>Are You Sewing The Seed?</a:t>
            </a:r>
          </a:p>
        </p:txBody>
      </p:sp>
      <p:pic>
        <p:nvPicPr>
          <p:cNvPr id="7"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813606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Prerequisite for Success…</a:t>
            </a:r>
            <a:endParaRPr lang="en-US"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sz="3200" b="1" dirty="0"/>
              <a:t>Must Realize All Outside of Christ are Lost…</a:t>
            </a:r>
          </a:p>
          <a:p>
            <a:r>
              <a:rPr lang="en-US" sz="3200" b="1" dirty="0"/>
              <a:t>As Jesus did</a:t>
            </a:r>
          </a:p>
          <a:p>
            <a:pPr lvl="1"/>
            <a:r>
              <a:rPr lang="en-US" sz="3200" dirty="0"/>
              <a:t>Matthew 9:36-38</a:t>
            </a:r>
          </a:p>
          <a:p>
            <a:r>
              <a:rPr lang="en-US" sz="3200" b="1" dirty="0"/>
              <a:t>As Paul did</a:t>
            </a:r>
          </a:p>
          <a:p>
            <a:pPr lvl="1"/>
            <a:r>
              <a:rPr lang="en-US" sz="3200" dirty="0"/>
              <a:t> Ephesians 2:1, 11, 12</a:t>
            </a:r>
          </a:p>
          <a:p>
            <a:r>
              <a:rPr lang="en-US" sz="3200" b="1" dirty="0"/>
              <a:t>As early disciples did</a:t>
            </a:r>
          </a:p>
          <a:p>
            <a:pPr lvl="1"/>
            <a:r>
              <a:rPr lang="en-US" sz="3200" dirty="0"/>
              <a:t>Acts 8:4</a:t>
            </a:r>
          </a:p>
        </p:txBody>
      </p:sp>
      <p:sp>
        <p:nvSpPr>
          <p:cNvPr id="4" name="Slide Number Placeholder 3"/>
          <p:cNvSpPr>
            <a:spLocks noGrp="1"/>
          </p:cNvSpPr>
          <p:nvPr>
            <p:ph type="sldNum" sz="quarter" idx="12"/>
          </p:nvPr>
        </p:nvSpPr>
        <p:spPr/>
        <p:txBody>
          <a:bodyPr/>
          <a:lstStyle/>
          <a:p>
            <a:fld id="{41B58EF2-DE7C-45A4-BA79-F5B16CCB37A4}" type="slidenum">
              <a:rPr lang="en-US" smtClean="0"/>
              <a:t>7</a:t>
            </a:fld>
            <a:endParaRPr lang="en-US"/>
          </a:p>
        </p:txBody>
      </p:sp>
      <p:sp>
        <p:nvSpPr>
          <p:cNvPr id="5" name="Footer Placeholder 4"/>
          <p:cNvSpPr>
            <a:spLocks noGrp="1"/>
          </p:cNvSpPr>
          <p:nvPr>
            <p:ph type="ftr" sz="quarter" idx="11"/>
          </p:nvPr>
        </p:nvSpPr>
        <p:spPr/>
        <p:txBody>
          <a:bodyPr/>
          <a:lstStyle/>
          <a:p>
            <a:r>
              <a:rPr lang="en-US"/>
              <a:t>Are You Sewing The Seed?</a:t>
            </a:r>
          </a:p>
        </p:txBody>
      </p:sp>
      <p:pic>
        <p:nvPicPr>
          <p:cNvPr id="7"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850444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Prerequisites for Success…</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a:t>A Practical Knowledge of the Bible is Needed</a:t>
            </a:r>
          </a:p>
          <a:p>
            <a:r>
              <a:rPr lang="en-US" b="1" dirty="0"/>
              <a:t>Bible (God’ Word) contains </a:t>
            </a:r>
            <a:r>
              <a:rPr lang="en-US" b="1" i="1" dirty="0"/>
              <a:t>“all truth”</a:t>
            </a:r>
          </a:p>
          <a:p>
            <a:pPr lvl="1"/>
            <a:r>
              <a:rPr lang="en-US" dirty="0"/>
              <a:t>2 Timothy 3:16, 17; John 16:13</a:t>
            </a:r>
          </a:p>
          <a:p>
            <a:r>
              <a:rPr lang="en-US" b="1" dirty="0"/>
              <a:t>Produces Faith </a:t>
            </a:r>
          </a:p>
          <a:p>
            <a:pPr lvl="1"/>
            <a:r>
              <a:rPr lang="en-US" dirty="0"/>
              <a:t>Romans 10:17</a:t>
            </a:r>
          </a:p>
          <a:p>
            <a:r>
              <a:rPr lang="en-US" b="1" dirty="0"/>
              <a:t>Convicts Men of Sin</a:t>
            </a:r>
          </a:p>
          <a:p>
            <a:pPr lvl="1"/>
            <a:r>
              <a:rPr lang="en-US" dirty="0"/>
              <a:t>Act 2:37, 38</a:t>
            </a:r>
          </a:p>
          <a:p>
            <a:r>
              <a:rPr lang="en-US" b="1" dirty="0"/>
              <a:t>Brings About the New Birth</a:t>
            </a:r>
          </a:p>
          <a:p>
            <a:pPr lvl="1"/>
            <a:r>
              <a:rPr lang="en-US" dirty="0"/>
              <a:t>1 Peter 1:23; John 3: 3-7</a:t>
            </a:r>
          </a:p>
          <a:p>
            <a:r>
              <a:rPr lang="en-US" b="1" dirty="0"/>
              <a:t>Cleanses</a:t>
            </a:r>
          </a:p>
          <a:p>
            <a:pPr lvl="1"/>
            <a:r>
              <a:rPr lang="en-US" dirty="0"/>
              <a:t>John 15:3</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41B58EF2-DE7C-45A4-BA79-F5B16CCB37A4}" type="slidenum">
              <a:rPr lang="en-US" smtClean="0"/>
              <a:t>8</a:t>
            </a:fld>
            <a:endParaRPr lang="en-US"/>
          </a:p>
        </p:txBody>
      </p:sp>
      <p:sp>
        <p:nvSpPr>
          <p:cNvPr id="5" name="Footer Placeholder 4"/>
          <p:cNvSpPr>
            <a:spLocks noGrp="1"/>
          </p:cNvSpPr>
          <p:nvPr>
            <p:ph type="ftr" sz="quarter" idx="11"/>
          </p:nvPr>
        </p:nvSpPr>
        <p:spPr/>
        <p:txBody>
          <a:bodyPr/>
          <a:lstStyle/>
          <a:p>
            <a:r>
              <a:rPr lang="en-US"/>
              <a:t>Are You Sewing The Seed?</a:t>
            </a:r>
          </a:p>
        </p:txBody>
      </p:sp>
      <p:pic>
        <p:nvPicPr>
          <p:cNvPr id="7"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593114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200400" y="3638550"/>
            <a:ext cx="4191000" cy="381000"/>
          </a:xfrm>
          <a:prstGeom prst="rect">
            <a:avLst/>
          </a:prstGeom>
          <a:solidFill>
            <a:schemeClr val="tx2">
              <a:lumMod val="20000"/>
              <a:lumOff val="80000"/>
            </a:schemeClr>
          </a:solidFill>
        </p:spPr>
        <p:txBody>
          <a:bodyPr wrap="square" rtlCol="0">
            <a:spAutoFit/>
          </a:bodyPr>
          <a:lstStyle/>
          <a:p>
            <a:endParaRPr lang="en-US" dirty="0"/>
          </a:p>
        </p:txBody>
      </p:sp>
      <p:sp>
        <p:nvSpPr>
          <p:cNvPr id="11" name="TextBox 10"/>
          <p:cNvSpPr txBox="1"/>
          <p:nvPr/>
        </p:nvSpPr>
        <p:spPr>
          <a:xfrm>
            <a:off x="5305425" y="2819400"/>
            <a:ext cx="3324225" cy="381000"/>
          </a:xfrm>
          <a:prstGeom prst="rect">
            <a:avLst/>
          </a:prstGeom>
          <a:solidFill>
            <a:schemeClr val="tx2">
              <a:lumMod val="20000"/>
              <a:lumOff val="80000"/>
            </a:schemeClr>
          </a:solidFill>
        </p:spPr>
        <p:txBody>
          <a:bodyPr wrap="square" rtlCol="0">
            <a:spAutoFit/>
          </a:bodyPr>
          <a:lstStyle/>
          <a:p>
            <a:endParaRPr lang="en-US" dirty="0"/>
          </a:p>
        </p:txBody>
      </p:sp>
      <p:sp>
        <p:nvSpPr>
          <p:cNvPr id="2" name="Title 1"/>
          <p:cNvSpPr>
            <a:spLocks noGrp="1"/>
          </p:cNvSpPr>
          <p:nvPr>
            <p:ph type="title"/>
          </p:nvPr>
        </p:nvSpPr>
        <p:spPr/>
        <p:txBody>
          <a:bodyPr>
            <a:normAutofit fontScale="90000"/>
          </a:bodyPr>
          <a:lstStyle/>
          <a:p>
            <a:r>
              <a:rPr lang="en-US" b="1" i="1" dirty="0"/>
              <a:t>“…but God that giveth the increase”</a:t>
            </a:r>
          </a:p>
        </p:txBody>
      </p:sp>
      <p:sp>
        <p:nvSpPr>
          <p:cNvPr id="3" name="Content Placeholder 2"/>
          <p:cNvSpPr>
            <a:spLocks noGrp="1"/>
          </p:cNvSpPr>
          <p:nvPr>
            <p:ph idx="1"/>
          </p:nvPr>
        </p:nvSpPr>
        <p:spPr>
          <a:xfrm>
            <a:off x="457199" y="1600200"/>
            <a:ext cx="8524875" cy="4876800"/>
          </a:xfrm>
        </p:spPr>
        <p:txBody>
          <a:bodyPr/>
          <a:lstStyle/>
          <a:p>
            <a:pPr marL="0" indent="0">
              <a:buNone/>
            </a:pPr>
            <a:r>
              <a:rPr lang="en-US" b="1" i="1" dirty="0">
                <a:solidFill>
                  <a:schemeClr val="tx2">
                    <a:lumMod val="60000"/>
                    <a:lumOff val="40000"/>
                  </a:schemeClr>
                </a:solidFill>
              </a:rPr>
              <a:t>5</a:t>
            </a:r>
            <a:r>
              <a:rPr lang="en-US" b="1" i="1" dirty="0"/>
              <a:t> What then is Apollos? and what is Paul? Ministers through whom ye believed; and each as the Lord gave to him.</a:t>
            </a:r>
          </a:p>
          <a:p>
            <a:pPr marL="0" indent="0">
              <a:buNone/>
            </a:pPr>
            <a:r>
              <a:rPr lang="en-US" b="1" i="1" dirty="0">
                <a:solidFill>
                  <a:schemeClr val="tx2">
                    <a:lumMod val="60000"/>
                    <a:lumOff val="40000"/>
                  </a:schemeClr>
                </a:solidFill>
              </a:rPr>
              <a:t>6</a:t>
            </a:r>
            <a:r>
              <a:rPr lang="en-US" b="1" i="1" dirty="0"/>
              <a:t> I planted, Apollos watered; but God gave the increase.</a:t>
            </a:r>
          </a:p>
          <a:p>
            <a:pPr marL="0" indent="0">
              <a:buNone/>
            </a:pPr>
            <a:r>
              <a:rPr lang="en-US" b="1" i="1" dirty="0">
                <a:solidFill>
                  <a:schemeClr val="tx2">
                    <a:lumMod val="60000"/>
                    <a:lumOff val="40000"/>
                  </a:schemeClr>
                </a:solidFill>
              </a:rPr>
              <a:t>7</a:t>
            </a:r>
            <a:r>
              <a:rPr lang="en-US" b="1" i="1" dirty="0"/>
              <a:t> So then neither is he that </a:t>
            </a:r>
            <a:r>
              <a:rPr lang="en-US" b="1" i="1" dirty="0" err="1"/>
              <a:t>planteth</a:t>
            </a:r>
            <a:r>
              <a:rPr lang="en-US" b="1" i="1" dirty="0"/>
              <a:t> anything, neither he that </a:t>
            </a:r>
            <a:r>
              <a:rPr lang="en-US" b="1" i="1" dirty="0" err="1"/>
              <a:t>watereth</a:t>
            </a:r>
            <a:r>
              <a:rPr lang="en-US" b="1" i="1" dirty="0"/>
              <a:t>; but God that giveth the increase.</a:t>
            </a:r>
          </a:p>
          <a:p>
            <a:pPr marL="0" indent="0">
              <a:buNone/>
            </a:pPr>
            <a:r>
              <a:rPr lang="en-US" b="1" i="1" dirty="0">
                <a:solidFill>
                  <a:schemeClr val="tx2">
                    <a:lumMod val="60000"/>
                    <a:lumOff val="40000"/>
                  </a:schemeClr>
                </a:solidFill>
              </a:rPr>
              <a:t>8</a:t>
            </a:r>
            <a:r>
              <a:rPr lang="en-US" b="1" i="1" dirty="0"/>
              <a:t> Now he that </a:t>
            </a:r>
            <a:r>
              <a:rPr lang="en-US" b="1" i="1" dirty="0" err="1"/>
              <a:t>planteth</a:t>
            </a:r>
            <a:r>
              <a:rPr lang="en-US" b="1" i="1" dirty="0"/>
              <a:t> and he that </a:t>
            </a:r>
            <a:r>
              <a:rPr lang="en-US" b="1" i="1" dirty="0" err="1"/>
              <a:t>watereth</a:t>
            </a:r>
            <a:r>
              <a:rPr lang="en-US" b="1" i="1" dirty="0"/>
              <a:t> are one: but each shall receive his own reward according to his own labor.</a:t>
            </a:r>
          </a:p>
          <a:p>
            <a:pPr marL="0" indent="0">
              <a:buNone/>
            </a:pPr>
            <a:r>
              <a:rPr lang="en-US" b="1" i="1" dirty="0">
                <a:solidFill>
                  <a:schemeClr val="tx2">
                    <a:lumMod val="60000"/>
                    <a:lumOff val="40000"/>
                  </a:schemeClr>
                </a:solidFill>
              </a:rPr>
              <a:t>9 </a:t>
            </a:r>
            <a:r>
              <a:rPr lang="en-US" b="1" i="1" dirty="0"/>
              <a:t>For we are God’s fellow-workers: ye are God’s husbandry, God’s building - </a:t>
            </a:r>
            <a:r>
              <a:rPr lang="en-US" dirty="0"/>
              <a:t>1 Corinthians 3:5-9 - ASV</a:t>
            </a:r>
            <a:endParaRPr lang="en-US" i="1" dirty="0"/>
          </a:p>
        </p:txBody>
      </p:sp>
      <p:sp>
        <p:nvSpPr>
          <p:cNvPr id="4" name="Footer Placeholder 3"/>
          <p:cNvSpPr>
            <a:spLocks noGrp="1"/>
          </p:cNvSpPr>
          <p:nvPr>
            <p:ph type="ftr" sz="quarter" idx="11"/>
          </p:nvPr>
        </p:nvSpPr>
        <p:spPr/>
        <p:txBody>
          <a:bodyPr/>
          <a:lstStyle/>
          <a:p>
            <a:r>
              <a:rPr lang="en-US"/>
              <a:t>Are You Sewing The Seed?</a:t>
            </a:r>
          </a:p>
        </p:txBody>
      </p:sp>
      <p:sp>
        <p:nvSpPr>
          <p:cNvPr id="5" name="Slide Number Placeholder 4"/>
          <p:cNvSpPr>
            <a:spLocks noGrp="1"/>
          </p:cNvSpPr>
          <p:nvPr>
            <p:ph type="sldNum" sz="quarter" idx="12"/>
          </p:nvPr>
        </p:nvSpPr>
        <p:spPr/>
        <p:txBody>
          <a:bodyPr/>
          <a:lstStyle/>
          <a:p>
            <a:fld id="{41B58EF2-DE7C-45A4-BA79-F5B16CCB37A4}" type="slidenum">
              <a:rPr lang="en-US" smtClean="0"/>
              <a:t>9</a:t>
            </a:fld>
            <a:endParaRPr lang="en-US"/>
          </a:p>
        </p:txBody>
      </p:sp>
    </p:spTree>
    <p:extLst>
      <p:ext uri="{BB962C8B-B14F-4D97-AF65-F5344CB8AC3E}">
        <p14:creationId xmlns:p14="http://schemas.microsoft.com/office/powerpoint/2010/main" val="326294723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1049</TotalTime>
  <Words>1025</Words>
  <Application>Microsoft Office PowerPoint</Application>
  <PresentationFormat>On-screen Show (4:3)</PresentationFormat>
  <Paragraphs>98</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Clarity</vt:lpstr>
      <vt:lpstr>Are You Sewing The Seed?</vt:lpstr>
      <vt:lpstr>The Parable Stated - Luke 8:5-8</vt:lpstr>
      <vt:lpstr>The Parable Explained - Luke 8:11-15</vt:lpstr>
      <vt:lpstr>What is Personal Evangelism?</vt:lpstr>
      <vt:lpstr>Evangelism</vt:lpstr>
      <vt:lpstr>Prerequisite for Success…</vt:lpstr>
      <vt:lpstr>Prerequisite for Success…</vt:lpstr>
      <vt:lpstr>Prerequisites for Success…</vt:lpstr>
      <vt:lpstr>“…but God that giveth the increase”</vt:lpstr>
      <vt:lpstr>Conclusion</vt:lpstr>
      <vt:lpstr>“What Must I Do To Be Saved?”</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Sewing The Seed?</dc:title>
  <dc:creator>Tommy G. McClure</dc:creator>
  <cp:lastModifiedBy>Al Lyles</cp:lastModifiedBy>
  <cp:revision>127</cp:revision>
  <dcterms:created xsi:type="dcterms:W3CDTF">2015-06-22T21:21:06Z</dcterms:created>
  <dcterms:modified xsi:type="dcterms:W3CDTF">2022-07-17T18:42:42Z</dcterms:modified>
</cp:coreProperties>
</file>