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7" r:id="rId2"/>
    <p:sldId id="259" r:id="rId3"/>
    <p:sldId id="258" r:id="rId4"/>
    <p:sldId id="260" r:id="rId5"/>
    <p:sldId id="261" r:id="rId6"/>
    <p:sldId id="262" r:id="rId7"/>
    <p:sldId id="264"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335" autoAdjust="0"/>
  </p:normalViewPr>
  <p:slideViewPr>
    <p:cSldViewPr snapToGrid="0">
      <p:cViewPr varScale="1">
        <p:scale>
          <a:sx n="81" d="100"/>
          <a:sy n="81" d="100"/>
        </p:scale>
        <p:origin x="17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540593-33E8-4B36-9427-80E3B9387B39}" type="datetimeFigureOut">
              <a:rPr lang="en-US" smtClean="0"/>
              <a:t>11/21/2021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4F356-4EC9-4DC8-83D5-52F6084D71A0}" type="slidenum">
              <a:rPr lang="en-US" smtClean="0"/>
              <a:t>‹#›</a:t>
            </a:fld>
            <a:endParaRPr lang="en-US"/>
          </a:p>
        </p:txBody>
      </p:sp>
    </p:spTree>
    <p:extLst>
      <p:ext uri="{BB962C8B-B14F-4D97-AF65-F5344CB8AC3E}">
        <p14:creationId xmlns:p14="http://schemas.microsoft.com/office/powerpoint/2010/main" val="376901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James 4:7 – Resist, to stand opposed. This is not simply just saying “no.” It is saying no and acting no. That is, it can take some effort. This is spiritual warfare. </a:t>
            </a:r>
          </a:p>
        </p:txBody>
      </p:sp>
      <p:sp>
        <p:nvSpPr>
          <p:cNvPr id="4" name="Slide Number Placeholder 3"/>
          <p:cNvSpPr>
            <a:spLocks noGrp="1"/>
          </p:cNvSpPr>
          <p:nvPr>
            <p:ph type="sldNum" sz="quarter" idx="5"/>
          </p:nvPr>
        </p:nvSpPr>
        <p:spPr/>
        <p:txBody>
          <a:bodyPr/>
          <a:lstStyle/>
          <a:p>
            <a:fld id="{CF54F356-4EC9-4DC8-83D5-52F6084D71A0}" type="slidenum">
              <a:rPr lang="en-US" smtClean="0"/>
              <a:t>4</a:t>
            </a:fld>
            <a:endParaRPr lang="en-US"/>
          </a:p>
        </p:txBody>
      </p:sp>
    </p:spTree>
    <p:extLst>
      <p:ext uri="{BB962C8B-B14F-4D97-AF65-F5344CB8AC3E}">
        <p14:creationId xmlns:p14="http://schemas.microsoft.com/office/powerpoint/2010/main" val="3146451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Choosing rather to suffer affliction with the people of God, than to enjoy the pleasures of sin for a season</a:t>
            </a:r>
            <a:br>
              <a:rPr lang="en-US" dirty="0"/>
            </a:br>
            <a:r>
              <a:rPr lang="en-US" dirty="0"/>
              <a:t>Hebrews 11:25 KJV</a:t>
            </a:r>
          </a:p>
        </p:txBody>
      </p:sp>
      <p:sp>
        <p:nvSpPr>
          <p:cNvPr id="4" name="Slide Number Placeholder 3"/>
          <p:cNvSpPr>
            <a:spLocks noGrp="1"/>
          </p:cNvSpPr>
          <p:nvPr>
            <p:ph type="sldNum" sz="quarter" idx="5"/>
          </p:nvPr>
        </p:nvSpPr>
        <p:spPr/>
        <p:txBody>
          <a:bodyPr/>
          <a:lstStyle/>
          <a:p>
            <a:fld id="{CF54F356-4EC9-4DC8-83D5-52F6084D71A0}" type="slidenum">
              <a:rPr lang="en-US" smtClean="0"/>
              <a:t>5</a:t>
            </a:fld>
            <a:endParaRPr lang="en-US"/>
          </a:p>
        </p:txBody>
      </p:sp>
    </p:spTree>
    <p:extLst>
      <p:ext uri="{BB962C8B-B14F-4D97-AF65-F5344CB8AC3E}">
        <p14:creationId xmlns:p14="http://schemas.microsoft.com/office/powerpoint/2010/main" val="2756611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Pursue – not something passive but active. Very active! </a:t>
            </a:r>
          </a:p>
          <a:p>
            <a:endParaRPr lang="en-US" dirty="0"/>
          </a:p>
          <a:p>
            <a:r>
              <a:rPr lang="en-US" dirty="0"/>
              <a:t>Hebrews 12:1-3 – Meditate, hold that image of Jesus, that knowledge of what He went through and </a:t>
            </a:r>
            <a:r>
              <a:rPr lang="en-US" b="1" i="1" dirty="0"/>
              <a:t>why</a:t>
            </a:r>
            <a:r>
              <a:rPr lang="en-US" b="0" i="0" dirty="0"/>
              <a:t> He did it when you are tempted. </a:t>
            </a:r>
          </a:p>
          <a:p>
            <a:endParaRPr lang="en-US" dirty="0"/>
          </a:p>
          <a:p>
            <a:r>
              <a:rPr lang="en-US" dirty="0"/>
              <a:t>Gal.  6:9 – the doing good includes resisting temptation! Resisting the thing that will be destruction to my soul. </a:t>
            </a:r>
          </a:p>
        </p:txBody>
      </p:sp>
      <p:sp>
        <p:nvSpPr>
          <p:cNvPr id="4" name="Slide Number Placeholder 3"/>
          <p:cNvSpPr>
            <a:spLocks noGrp="1"/>
          </p:cNvSpPr>
          <p:nvPr>
            <p:ph type="sldNum" sz="quarter" idx="5"/>
          </p:nvPr>
        </p:nvSpPr>
        <p:spPr/>
        <p:txBody>
          <a:bodyPr/>
          <a:lstStyle/>
          <a:p>
            <a:fld id="{CF54F356-4EC9-4DC8-83D5-52F6084D71A0}" type="slidenum">
              <a:rPr lang="en-US" smtClean="0"/>
              <a:t>6</a:t>
            </a:fld>
            <a:endParaRPr lang="en-US"/>
          </a:p>
        </p:txBody>
      </p:sp>
    </p:spTree>
    <p:extLst>
      <p:ext uri="{BB962C8B-B14F-4D97-AF65-F5344CB8AC3E}">
        <p14:creationId xmlns:p14="http://schemas.microsoft.com/office/powerpoint/2010/main" val="4102946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of my long term strategy in fighting sin and resisting temptation should involve me become more and more involved with the work of the Lord. There is plenty to do each day for me to stay busy. Even if it is just me growing as a Christian. </a:t>
            </a:r>
          </a:p>
        </p:txBody>
      </p:sp>
      <p:sp>
        <p:nvSpPr>
          <p:cNvPr id="4" name="Slide Number Placeholder 3"/>
          <p:cNvSpPr>
            <a:spLocks noGrp="1"/>
          </p:cNvSpPr>
          <p:nvPr>
            <p:ph type="sldNum" sz="quarter" idx="5"/>
          </p:nvPr>
        </p:nvSpPr>
        <p:spPr/>
        <p:txBody>
          <a:bodyPr/>
          <a:lstStyle/>
          <a:p>
            <a:fld id="{CF54F356-4EC9-4DC8-83D5-52F6084D71A0}" type="slidenum">
              <a:rPr lang="en-US" smtClean="0"/>
              <a:t>7</a:t>
            </a:fld>
            <a:endParaRPr lang="en-US"/>
          </a:p>
        </p:txBody>
      </p:sp>
    </p:spTree>
    <p:extLst>
      <p:ext uri="{BB962C8B-B14F-4D97-AF65-F5344CB8AC3E}">
        <p14:creationId xmlns:p14="http://schemas.microsoft.com/office/powerpoint/2010/main" val="292316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54F356-4EC9-4DC8-83D5-52F6084D71A0}" type="slidenum">
              <a:rPr lang="en-US" smtClean="0"/>
              <a:t>8</a:t>
            </a:fld>
            <a:endParaRPr lang="en-US"/>
          </a:p>
        </p:txBody>
      </p:sp>
    </p:spTree>
    <p:extLst>
      <p:ext uri="{BB962C8B-B14F-4D97-AF65-F5344CB8AC3E}">
        <p14:creationId xmlns:p14="http://schemas.microsoft.com/office/powerpoint/2010/main" val="214501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CA2FD9C0-1FF6-448E-AE82-693E47724E40}"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3555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E7CC71-9F1D-407D-8318-74DBDFDFC93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21588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906730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4289989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970228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38507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803921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4233169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79163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401432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E7CC71-9F1D-407D-8318-74DBDFDFC93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174551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E7CC71-9F1D-407D-8318-74DBDFDFC93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7063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E7CC71-9F1D-407D-8318-74DBDFDFC936}"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459582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E7CC71-9F1D-407D-8318-74DBDFDFC936}"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143550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7CC71-9F1D-407D-8318-74DBDFDFC936}"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266697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E7CC71-9F1D-407D-8318-74DBDFDFC93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19182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E7CC71-9F1D-407D-8318-74DBDFDFC93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FD9C0-1FF6-448E-AE82-693E47724E40}" type="slidenum">
              <a:rPr lang="en-US" smtClean="0"/>
              <a:t>‹#›</a:t>
            </a:fld>
            <a:endParaRPr lang="en-US"/>
          </a:p>
        </p:txBody>
      </p:sp>
    </p:spTree>
    <p:extLst>
      <p:ext uri="{BB962C8B-B14F-4D97-AF65-F5344CB8AC3E}">
        <p14:creationId xmlns:p14="http://schemas.microsoft.com/office/powerpoint/2010/main" val="406728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BE7CC71-9F1D-407D-8318-74DBDFDFC936}" type="datetimeFigureOut">
              <a:rPr lang="en-US" smtClean="0"/>
              <a:t>11/21/2021</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A2FD9C0-1FF6-448E-AE82-693E47724E40}" type="slidenum">
              <a:rPr lang="en-US" smtClean="0"/>
              <a:t>‹#›</a:t>
            </a:fld>
            <a:endParaRPr lang="en-US"/>
          </a:p>
        </p:txBody>
      </p:sp>
    </p:spTree>
    <p:extLst>
      <p:ext uri="{BB962C8B-B14F-4D97-AF65-F5344CB8AC3E}">
        <p14:creationId xmlns:p14="http://schemas.microsoft.com/office/powerpoint/2010/main" val="3364683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7B0E-7E98-40AF-A65E-80D837B83C15}"/>
              </a:ext>
            </a:extLst>
          </p:cNvPr>
          <p:cNvSpPr>
            <a:spLocks noGrp="1"/>
          </p:cNvSpPr>
          <p:nvPr>
            <p:ph type="ctrTitle"/>
          </p:nvPr>
        </p:nvSpPr>
        <p:spPr>
          <a:xfrm>
            <a:off x="1098436" y="711201"/>
            <a:ext cx="6947127" cy="3488266"/>
          </a:xfrm>
        </p:spPr>
        <p:txBody>
          <a:bodyPr>
            <a:normAutofit fontScale="90000"/>
          </a:bodyPr>
          <a:lstStyle/>
          <a:p>
            <a:pPr algn="ctr"/>
            <a:r>
              <a:rPr lang="en-US" sz="4000" b="1" u="sng" dirty="0">
                <a:ln w="3175" cmpd="sng">
                  <a:solidFill>
                    <a:sysClr val="windowText" lastClr="000000"/>
                  </a:solidFill>
                </a:ln>
                <a:solidFill>
                  <a:schemeClr val="bg1"/>
                </a:solidFill>
                <a:effectLst>
                  <a:outerShdw blurRad="38100" dist="38100" dir="2700000" algn="tl">
                    <a:srgbClr val="000000">
                      <a:alpha val="43137"/>
                    </a:srgbClr>
                  </a:outerShdw>
                </a:effectLst>
                <a:latin typeface="Arial Rounded MT Bold" panose="020F0704030504030204" pitchFamily="34" charset="0"/>
              </a:rPr>
              <a:t>The Devil </a:t>
            </a:r>
            <a:br>
              <a:rPr lang="en-US" sz="4000" b="1" dirty="0">
                <a:ln w="3175" cmpd="sng">
                  <a:solidFill>
                    <a:sysClr val="windowText" lastClr="000000"/>
                  </a:solidFill>
                </a:ln>
                <a:solidFill>
                  <a:schemeClr val="bg1"/>
                </a:solidFill>
                <a:effectLst>
                  <a:outerShdw blurRad="38100" dist="38100" dir="2700000" algn="tl">
                    <a:srgbClr val="000000">
                      <a:alpha val="43137"/>
                    </a:srgbClr>
                  </a:outerShdw>
                </a:effectLst>
                <a:latin typeface="Arial Rounded MT Bold" panose="020F0704030504030204" pitchFamily="34" charset="0"/>
              </a:rPr>
            </a:br>
            <a:r>
              <a:rPr lang="en-US" sz="4000" b="1" dirty="0">
                <a:ln w="3175" cmpd="sng">
                  <a:solidFill>
                    <a:sysClr val="windowText" lastClr="000000"/>
                  </a:solidFill>
                </a:ln>
                <a:solidFill>
                  <a:schemeClr val="bg1"/>
                </a:solidFill>
                <a:effectLst>
                  <a:outerShdw blurRad="38100" dist="38100" dir="2700000" algn="tl">
                    <a:srgbClr val="000000">
                      <a:alpha val="43137"/>
                    </a:srgbClr>
                  </a:outerShdw>
                </a:effectLst>
                <a:latin typeface="Arial Rounded MT Bold" panose="020F0704030504030204" pitchFamily="34" charset="0"/>
              </a:rPr>
              <a:t>“Be Sober, be vigilant, because our adversary the devil is a roaring loin walking about seeking whom he may devour” </a:t>
            </a:r>
            <a:r>
              <a:rPr lang="en-US" sz="4000" b="1" u="sng" dirty="0">
                <a:ln w="3175" cmpd="sng">
                  <a:solidFill>
                    <a:sysClr val="windowText" lastClr="000000"/>
                  </a:solidFill>
                </a:ln>
                <a:solidFill>
                  <a:schemeClr val="bg1"/>
                </a:solidFill>
                <a:effectLst>
                  <a:outerShdw blurRad="38100" dist="38100" dir="2700000" algn="tl">
                    <a:srgbClr val="000000">
                      <a:alpha val="43137"/>
                    </a:srgbClr>
                  </a:outerShdw>
                </a:effectLst>
                <a:latin typeface="Arial Rounded MT Bold" panose="020F0704030504030204" pitchFamily="34" charset="0"/>
              </a:rPr>
              <a:t>1</a:t>
            </a:r>
            <a:r>
              <a:rPr lang="en-US" sz="4000" b="1" u="sng" baseline="30000" dirty="0">
                <a:ln w="3175" cmpd="sng">
                  <a:solidFill>
                    <a:sysClr val="windowText" lastClr="000000"/>
                  </a:solidFill>
                </a:ln>
                <a:solidFill>
                  <a:schemeClr val="bg1"/>
                </a:solidFill>
                <a:effectLst>
                  <a:outerShdw blurRad="38100" dist="38100" dir="2700000" algn="tl">
                    <a:srgbClr val="000000">
                      <a:alpha val="43137"/>
                    </a:srgbClr>
                  </a:outerShdw>
                </a:effectLst>
                <a:latin typeface="Arial Rounded MT Bold" panose="020F0704030504030204" pitchFamily="34" charset="0"/>
              </a:rPr>
              <a:t>st</a:t>
            </a:r>
            <a:r>
              <a:rPr lang="en-US" sz="4000" b="1" u="sng" dirty="0">
                <a:ln w="3175" cmpd="sng">
                  <a:solidFill>
                    <a:sysClr val="windowText" lastClr="000000"/>
                  </a:solidFill>
                </a:ln>
                <a:solidFill>
                  <a:schemeClr val="bg1"/>
                </a:solidFill>
                <a:effectLst>
                  <a:outerShdw blurRad="38100" dist="38100" dir="2700000" algn="tl">
                    <a:srgbClr val="000000">
                      <a:alpha val="43137"/>
                    </a:srgbClr>
                  </a:outerShdw>
                </a:effectLst>
                <a:latin typeface="Arial Rounded MT Bold" panose="020F0704030504030204" pitchFamily="34" charset="0"/>
              </a:rPr>
              <a:t> Peter 5: 8</a:t>
            </a:r>
          </a:p>
        </p:txBody>
      </p:sp>
    </p:spTree>
    <p:extLst>
      <p:ext uri="{BB962C8B-B14F-4D97-AF65-F5344CB8AC3E}">
        <p14:creationId xmlns:p14="http://schemas.microsoft.com/office/powerpoint/2010/main" val="339363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457201"/>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402672"/>
            <a:ext cx="7704667" cy="3501837"/>
          </a:xfrm>
        </p:spPr>
        <p:txBody>
          <a:bodyPr>
            <a:normAutofit lnSpcReduction="10000"/>
          </a:bodyPr>
          <a:lstStyle/>
          <a:p>
            <a:r>
              <a:rPr lang="en-US" sz="3200" b="1" u="sng" dirty="0"/>
              <a:t>Temptation: </a:t>
            </a:r>
          </a:p>
          <a:p>
            <a:pPr lvl="1"/>
            <a:r>
              <a:rPr lang="en-US" sz="3200" b="1" dirty="0"/>
              <a:t>Desire for something that sinful or we allow the “Devil” to away from our relationship with God. </a:t>
            </a:r>
          </a:p>
          <a:p>
            <a:pPr lvl="1"/>
            <a:r>
              <a:rPr lang="en-US" sz="3200" b="1" dirty="0"/>
              <a:t>Comes from within </a:t>
            </a:r>
            <a:r>
              <a:rPr lang="en-US" sz="3200" b="1" dirty="0">
                <a:solidFill>
                  <a:srgbClr val="FF0000"/>
                </a:solidFill>
              </a:rPr>
              <a:t>James 1:13-15</a:t>
            </a:r>
          </a:p>
          <a:p>
            <a:pPr lvl="1"/>
            <a:r>
              <a:rPr lang="en-US" sz="3200" b="1" dirty="0"/>
              <a:t>Three categories </a:t>
            </a:r>
            <a:r>
              <a:rPr lang="en-US" sz="3200" b="1" dirty="0">
                <a:solidFill>
                  <a:srgbClr val="FF0000"/>
                </a:solidFill>
              </a:rPr>
              <a:t>1 John 2:16</a:t>
            </a:r>
          </a:p>
        </p:txBody>
      </p:sp>
    </p:spTree>
    <p:extLst>
      <p:ext uri="{BB962C8B-B14F-4D97-AF65-F5344CB8AC3E}">
        <p14:creationId xmlns:p14="http://schemas.microsoft.com/office/powerpoint/2010/main" val="291509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314697"/>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412010"/>
            <a:ext cx="7513797" cy="4870037"/>
          </a:xfrm>
        </p:spPr>
        <p:txBody>
          <a:bodyPr>
            <a:normAutofit lnSpcReduction="10000"/>
          </a:bodyPr>
          <a:lstStyle/>
          <a:p>
            <a:r>
              <a:rPr lang="en-US" sz="3200" b="1" u="sng" dirty="0"/>
              <a:t>Avoid:</a:t>
            </a:r>
          </a:p>
          <a:p>
            <a:pPr lvl="1"/>
            <a:r>
              <a:rPr lang="en-US" sz="3200" b="1" dirty="0"/>
              <a:t>Avoid as much as it is possible and reasonable the sights and situations that tempt you.</a:t>
            </a:r>
          </a:p>
          <a:p>
            <a:pPr lvl="1"/>
            <a:r>
              <a:rPr lang="en-US" sz="3200" b="1" u="sng" dirty="0"/>
              <a:t>Romans 13: 14 </a:t>
            </a:r>
            <a:r>
              <a:rPr lang="en-US" sz="3200" b="1" dirty="0"/>
              <a:t>– “ But put ye on the Lord Jesus Christ, and make no provisions for the flesh, to fulfill the lust thereof.”</a:t>
            </a:r>
          </a:p>
          <a:p>
            <a:pPr lvl="1"/>
            <a:r>
              <a:rPr lang="en-US" sz="3200" b="1" dirty="0"/>
              <a:t>2</a:t>
            </a:r>
            <a:r>
              <a:rPr lang="en-US" sz="3200" b="1" baseline="30000" dirty="0"/>
              <a:t>nd</a:t>
            </a:r>
            <a:r>
              <a:rPr lang="en-US" sz="3200" b="1" dirty="0"/>
              <a:t> Corinthians 6: 14-17</a:t>
            </a:r>
          </a:p>
          <a:p>
            <a:pPr lvl="1"/>
            <a:endParaRPr lang="en-US" sz="3200" b="1" dirty="0">
              <a:solidFill>
                <a:srgbClr val="FF0000"/>
              </a:solidFill>
            </a:endParaRPr>
          </a:p>
        </p:txBody>
      </p:sp>
    </p:spTree>
    <p:extLst>
      <p:ext uri="{BB962C8B-B14F-4D97-AF65-F5344CB8AC3E}">
        <p14:creationId xmlns:p14="http://schemas.microsoft.com/office/powerpoint/2010/main" val="106858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457201"/>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175657"/>
            <a:ext cx="7513797" cy="4512625"/>
          </a:xfrm>
        </p:spPr>
        <p:txBody>
          <a:bodyPr>
            <a:normAutofit/>
          </a:bodyPr>
          <a:lstStyle/>
          <a:p>
            <a:r>
              <a:rPr lang="en-US" sz="3200" b="1" dirty="0"/>
              <a:t>Say “No”:</a:t>
            </a:r>
          </a:p>
          <a:p>
            <a:pPr lvl="1"/>
            <a:r>
              <a:rPr lang="en-US" sz="3200" b="1" dirty="0"/>
              <a:t>Say “no”  </a:t>
            </a:r>
            <a:r>
              <a:rPr lang="en-US" sz="3200" b="1" u="sng" dirty="0"/>
              <a:t>Get Thee Behind Me Satan!!</a:t>
            </a:r>
          </a:p>
          <a:p>
            <a:pPr lvl="1"/>
            <a:r>
              <a:rPr lang="en-US" sz="3200" b="1" dirty="0">
                <a:solidFill>
                  <a:srgbClr val="FF0000"/>
                </a:solidFill>
              </a:rPr>
              <a:t>Matthew 4: 3-4 - Jesus Masterful Example</a:t>
            </a:r>
          </a:p>
          <a:p>
            <a:pPr lvl="1"/>
            <a:r>
              <a:rPr lang="en-US" sz="3200" b="1" dirty="0">
                <a:solidFill>
                  <a:srgbClr val="FF0000"/>
                </a:solidFill>
              </a:rPr>
              <a:t>James 4: 7 – “Submit yourselves therefore to God.  Resist the Devil, and he will flee from you”.</a:t>
            </a:r>
          </a:p>
        </p:txBody>
      </p:sp>
    </p:spTree>
    <p:extLst>
      <p:ext uri="{BB962C8B-B14F-4D97-AF65-F5344CB8AC3E}">
        <p14:creationId xmlns:p14="http://schemas.microsoft.com/office/powerpoint/2010/main" val="235712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457201"/>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402672"/>
            <a:ext cx="7513797" cy="3466212"/>
          </a:xfrm>
        </p:spPr>
        <p:txBody>
          <a:bodyPr>
            <a:normAutofit/>
          </a:bodyPr>
          <a:lstStyle/>
          <a:p>
            <a:r>
              <a:rPr lang="en-US" sz="3200" b="1" dirty="0"/>
              <a:t>Turn to Christ: - </a:t>
            </a:r>
            <a:r>
              <a:rPr lang="en-US" sz="3200" b="1" u="sng" dirty="0"/>
              <a:t>“Be Bold &amp; Courageous”</a:t>
            </a:r>
          </a:p>
          <a:p>
            <a:pPr lvl="1"/>
            <a:r>
              <a:rPr lang="en-US" sz="3200" b="1" dirty="0"/>
              <a:t>1</a:t>
            </a:r>
            <a:r>
              <a:rPr lang="en-US" sz="3200" b="1" baseline="30000" dirty="0"/>
              <a:t>st</a:t>
            </a:r>
            <a:r>
              <a:rPr lang="en-US" sz="3200" b="1" dirty="0"/>
              <a:t> Corinthians 15: 58</a:t>
            </a:r>
          </a:p>
          <a:p>
            <a:pPr lvl="1"/>
            <a:r>
              <a:rPr lang="en-US" sz="3200" b="1" dirty="0"/>
              <a:t>Ephesians 6: 10-12</a:t>
            </a:r>
          </a:p>
          <a:p>
            <a:pPr lvl="1"/>
            <a:r>
              <a:rPr lang="en-US" sz="3200" b="1" dirty="0"/>
              <a:t>Matthew 6: 33</a:t>
            </a:r>
          </a:p>
          <a:p>
            <a:pPr lvl="1"/>
            <a:endParaRPr lang="en-US" sz="3200" b="1" dirty="0"/>
          </a:p>
        </p:txBody>
      </p:sp>
    </p:spTree>
    <p:extLst>
      <p:ext uri="{BB962C8B-B14F-4D97-AF65-F5344CB8AC3E}">
        <p14:creationId xmlns:p14="http://schemas.microsoft.com/office/powerpoint/2010/main" val="384252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457201"/>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402672"/>
            <a:ext cx="7513797" cy="4059977"/>
          </a:xfrm>
        </p:spPr>
        <p:txBody>
          <a:bodyPr>
            <a:normAutofit lnSpcReduction="10000"/>
          </a:bodyPr>
          <a:lstStyle/>
          <a:p>
            <a:r>
              <a:rPr lang="en-US" sz="3200" b="1" u="sng" dirty="0"/>
              <a:t>Hold On:</a:t>
            </a:r>
          </a:p>
          <a:p>
            <a:pPr lvl="1"/>
            <a:r>
              <a:rPr lang="en-US" sz="3200" b="1" dirty="0"/>
              <a:t> </a:t>
            </a:r>
            <a:r>
              <a:rPr lang="en-US" sz="3200" b="1" dirty="0">
                <a:solidFill>
                  <a:srgbClr val="FF0000"/>
                </a:solidFill>
              </a:rPr>
              <a:t>Hebrews 12:1-3</a:t>
            </a:r>
          </a:p>
          <a:p>
            <a:pPr lvl="1"/>
            <a:r>
              <a:rPr lang="en-US" sz="3200" b="1" dirty="0">
                <a:solidFill>
                  <a:srgbClr val="FF0000"/>
                </a:solidFill>
              </a:rPr>
              <a:t>Galatians 6: 9</a:t>
            </a:r>
          </a:p>
          <a:p>
            <a:pPr lvl="1"/>
            <a:r>
              <a:rPr lang="en-US" sz="3200" b="1" dirty="0">
                <a:solidFill>
                  <a:srgbClr val="FF0000"/>
                </a:solidFill>
              </a:rPr>
              <a:t>Philippians 3: 13-14 </a:t>
            </a:r>
          </a:p>
          <a:p>
            <a:pPr lvl="2"/>
            <a:r>
              <a:rPr lang="en-US" sz="3200" b="1" u="sng" dirty="0"/>
              <a:t>Don’t give up! </a:t>
            </a:r>
            <a:r>
              <a:rPr lang="en-US" sz="3200" b="1" dirty="0"/>
              <a:t>– Fight that good fight of faith, lay hold on eternal life</a:t>
            </a:r>
            <a:r>
              <a:rPr lang="en-US" sz="3200" b="1" dirty="0">
                <a:solidFill>
                  <a:srgbClr val="FF0000"/>
                </a:solidFill>
              </a:rPr>
              <a:t>…….   1</a:t>
            </a:r>
            <a:r>
              <a:rPr lang="en-US" sz="3200" b="1" baseline="30000" dirty="0">
                <a:solidFill>
                  <a:srgbClr val="FF0000"/>
                </a:solidFill>
              </a:rPr>
              <a:t>st</a:t>
            </a:r>
            <a:r>
              <a:rPr lang="en-US" sz="3200" b="1" dirty="0">
                <a:solidFill>
                  <a:srgbClr val="FF0000"/>
                </a:solidFill>
              </a:rPr>
              <a:t> Timothy 6: 12</a:t>
            </a:r>
            <a:endParaRPr lang="en-US" sz="3200" b="1" dirty="0"/>
          </a:p>
        </p:txBody>
      </p:sp>
    </p:spTree>
    <p:extLst>
      <p:ext uri="{BB962C8B-B14F-4D97-AF65-F5344CB8AC3E}">
        <p14:creationId xmlns:p14="http://schemas.microsoft.com/office/powerpoint/2010/main" val="156129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457201"/>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402671"/>
            <a:ext cx="7513797" cy="5140633"/>
          </a:xfrm>
        </p:spPr>
        <p:txBody>
          <a:bodyPr>
            <a:normAutofit fontScale="77500" lnSpcReduction="20000"/>
          </a:bodyPr>
          <a:lstStyle/>
          <a:p>
            <a:pPr marL="0" indent="0">
              <a:buNone/>
            </a:pPr>
            <a:r>
              <a:rPr lang="en-US" sz="4200" b="1" u="sng" dirty="0"/>
              <a:t>Move:</a:t>
            </a:r>
          </a:p>
          <a:p>
            <a:pPr lvl="1"/>
            <a:r>
              <a:rPr lang="en-US" sz="3200" b="1" u="sng" dirty="0"/>
              <a:t>For the sake of your soul don’t be the slothful man:</a:t>
            </a:r>
          </a:p>
          <a:p>
            <a:pPr lvl="1"/>
            <a:r>
              <a:rPr lang="en-US" sz="3200" b="1" dirty="0"/>
              <a:t>Spiritual Lazy, No </a:t>
            </a:r>
            <a:r>
              <a:rPr lang="en-US" sz="3200" b="1" dirty="0" err="1"/>
              <a:t>Interrest</a:t>
            </a:r>
            <a:r>
              <a:rPr lang="en-US" sz="3200" b="1" dirty="0"/>
              <a:t>, No Desire!!!!!!</a:t>
            </a:r>
          </a:p>
          <a:p>
            <a:pPr lvl="1"/>
            <a:r>
              <a:rPr lang="en-US" sz="3200" b="1" dirty="0"/>
              <a:t>Not Easily Aroused Spiritual Activity</a:t>
            </a:r>
          </a:p>
          <a:p>
            <a:pPr lvl="1"/>
            <a:r>
              <a:rPr lang="en-US" sz="3200" b="1" u="sng" dirty="0"/>
              <a:t>Proverb 21: 25 </a:t>
            </a:r>
            <a:r>
              <a:rPr lang="en-US" sz="3200" b="1" dirty="0"/>
              <a:t>– “ The desire of the slothful </a:t>
            </a:r>
            <a:r>
              <a:rPr lang="en-US" sz="3200" b="1" dirty="0" err="1"/>
              <a:t>killeth</a:t>
            </a:r>
            <a:r>
              <a:rPr lang="en-US" sz="3200" b="1" dirty="0"/>
              <a:t> him, for his hands refuse to labor”.</a:t>
            </a:r>
          </a:p>
          <a:p>
            <a:pPr lvl="1"/>
            <a:r>
              <a:rPr lang="en-US" sz="3200" b="1" u="sng" dirty="0"/>
              <a:t>Romans 12: 11 </a:t>
            </a:r>
            <a:r>
              <a:rPr lang="en-US" sz="3200" b="1" dirty="0"/>
              <a:t>– “Not slothful in business, fervent in the spirit, serving the Lord”.</a:t>
            </a:r>
          </a:p>
          <a:p>
            <a:pPr lvl="1"/>
            <a:r>
              <a:rPr lang="en-US" sz="3200" b="1" u="sng" dirty="0"/>
              <a:t>John 9: 4 </a:t>
            </a:r>
            <a:r>
              <a:rPr lang="en-US" sz="3200" b="1" dirty="0"/>
              <a:t>–” I must works of him that sent me while it is day; the night cometh when no man can work”.</a:t>
            </a:r>
          </a:p>
          <a:p>
            <a:pPr marL="457200" lvl="1" indent="0">
              <a:buNone/>
            </a:pPr>
            <a:endParaRPr lang="en-US" sz="3200" b="1" dirty="0">
              <a:solidFill>
                <a:srgbClr val="FF0000"/>
              </a:solidFill>
            </a:endParaRPr>
          </a:p>
          <a:p>
            <a:pPr lvl="1"/>
            <a:endParaRPr lang="en-US" sz="3200" b="1" dirty="0"/>
          </a:p>
        </p:txBody>
      </p:sp>
    </p:spTree>
    <p:extLst>
      <p:ext uri="{BB962C8B-B14F-4D97-AF65-F5344CB8AC3E}">
        <p14:creationId xmlns:p14="http://schemas.microsoft.com/office/powerpoint/2010/main" val="70001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4300-5F7D-48A3-8601-059B9B721469}"/>
              </a:ext>
            </a:extLst>
          </p:cNvPr>
          <p:cNvSpPr>
            <a:spLocks noGrp="1"/>
          </p:cNvSpPr>
          <p:nvPr>
            <p:ph type="title"/>
          </p:nvPr>
        </p:nvSpPr>
        <p:spPr>
          <a:xfrm>
            <a:off x="982133" y="457201"/>
            <a:ext cx="7704667" cy="812306"/>
          </a:xfrm>
        </p:spPr>
        <p:txBody>
          <a:bodyPr>
            <a:normAutofit fontScale="90000"/>
          </a:bodyPr>
          <a:lstStyle/>
          <a:p>
            <a:pPr algn="l"/>
            <a:r>
              <a:rPr lang="en-US" b="1" dirty="0"/>
              <a:t>Strategies for Fighting Temptation</a:t>
            </a:r>
          </a:p>
        </p:txBody>
      </p:sp>
      <p:sp>
        <p:nvSpPr>
          <p:cNvPr id="3" name="Content Placeholder 2">
            <a:extLst>
              <a:ext uri="{FF2B5EF4-FFF2-40B4-BE49-F238E27FC236}">
                <a16:creationId xmlns:a16="http://schemas.microsoft.com/office/drawing/2014/main" id="{A01FF8A2-3288-4D10-9957-9CADA112A77C}"/>
              </a:ext>
            </a:extLst>
          </p:cNvPr>
          <p:cNvSpPr>
            <a:spLocks noGrp="1"/>
          </p:cNvSpPr>
          <p:nvPr>
            <p:ph idx="1"/>
          </p:nvPr>
        </p:nvSpPr>
        <p:spPr>
          <a:xfrm>
            <a:off x="982133" y="1402671"/>
            <a:ext cx="7513797" cy="5069149"/>
          </a:xfrm>
        </p:spPr>
        <p:txBody>
          <a:bodyPr>
            <a:normAutofit/>
          </a:bodyPr>
          <a:lstStyle/>
          <a:p>
            <a:r>
              <a:rPr lang="en-US" sz="3200" b="1" dirty="0"/>
              <a:t>A - avoid</a:t>
            </a:r>
          </a:p>
          <a:p>
            <a:r>
              <a:rPr lang="en-US" sz="3200" b="1" dirty="0"/>
              <a:t>N – “no”</a:t>
            </a:r>
          </a:p>
          <a:p>
            <a:r>
              <a:rPr lang="en-US" sz="3200" b="1" dirty="0"/>
              <a:t>T - turn</a:t>
            </a:r>
          </a:p>
          <a:p>
            <a:r>
              <a:rPr lang="en-US" sz="3200" b="1" dirty="0"/>
              <a:t>H - hold</a:t>
            </a:r>
          </a:p>
          <a:p>
            <a:r>
              <a:rPr lang="en-US" sz="3200" b="1" dirty="0"/>
              <a:t>M - move</a:t>
            </a:r>
          </a:p>
          <a:p>
            <a:pPr lvl="1"/>
            <a:endParaRPr lang="en-US" sz="3200" b="1" dirty="0"/>
          </a:p>
        </p:txBody>
      </p:sp>
    </p:spTree>
    <p:extLst>
      <p:ext uri="{BB962C8B-B14F-4D97-AF65-F5344CB8AC3E}">
        <p14:creationId xmlns:p14="http://schemas.microsoft.com/office/powerpoint/2010/main" val="1273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TotalTime>
  <Words>546</Words>
  <Application>Microsoft Office PowerPoint</Application>
  <PresentationFormat>On-screen Show (4:3)</PresentationFormat>
  <Paragraphs>54</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Rounded MT Bold</vt:lpstr>
      <vt:lpstr>Calibri</vt:lpstr>
      <vt:lpstr>Corbel</vt:lpstr>
      <vt:lpstr>Parallax</vt:lpstr>
      <vt:lpstr>The Devil  “Be Sober, be vigilant, because our adversary the devil is a roaring loin walking about seeking whom he may devour” 1st Peter 5: 8</vt:lpstr>
      <vt:lpstr>Strategies for Fighting Temptation</vt:lpstr>
      <vt:lpstr>Strategies for Fighting Temptation</vt:lpstr>
      <vt:lpstr>Strategies for Fighting Temptation</vt:lpstr>
      <vt:lpstr>Strategies for Fighting Temptation</vt:lpstr>
      <vt:lpstr>Strategies for Fighting Temptation</vt:lpstr>
      <vt:lpstr>Strategies for Fighting Temptation</vt:lpstr>
      <vt:lpstr>Strategies for Fighting Temptation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 The Devil</dc:title>
  <dc:creator>Brenden Ashby</dc:creator>
  <cp:lastModifiedBy>Al Lyles</cp:lastModifiedBy>
  <cp:revision>17</cp:revision>
  <dcterms:created xsi:type="dcterms:W3CDTF">2019-03-24T07:02:32Z</dcterms:created>
  <dcterms:modified xsi:type="dcterms:W3CDTF">2021-11-21T20:52:56Z</dcterms:modified>
</cp:coreProperties>
</file>