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8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05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27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243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79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8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5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5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8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3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A3FC-35FB-42AD-81CC-13D509C92A4E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7AB832-8398-40BA-8DF4-8C184519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7036"/>
            <a:ext cx="9144000" cy="50707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9600" b="1" dirty="0" smtClean="0">
                <a:solidFill>
                  <a:schemeClr val="accent1"/>
                </a:solidFill>
              </a:rPr>
              <a:t>CALLING</a:t>
            </a:r>
            <a:endParaRPr lang="en-US" sz="9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0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88374"/>
            <a:ext cx="8915399" cy="8416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How Does God Call?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465118"/>
            <a:ext cx="8915399" cy="52577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According to His Purpose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Romans 8: </a:t>
            </a:r>
            <a:r>
              <a:rPr lang="en-US" b="1" u="sng" dirty="0">
                <a:solidFill>
                  <a:schemeClr val="accent1"/>
                </a:solidFill>
              </a:rPr>
              <a:t>28 </a:t>
            </a:r>
            <a:r>
              <a:rPr lang="en-US" dirty="0" smtClean="0">
                <a:solidFill>
                  <a:schemeClr val="accent1"/>
                </a:solidFill>
              </a:rPr>
              <a:t>-   28 And </a:t>
            </a:r>
            <a:r>
              <a:rPr lang="en-US" dirty="0">
                <a:solidFill>
                  <a:schemeClr val="accent1"/>
                </a:solidFill>
              </a:rPr>
              <a:t>we know that all things work together for good to them that love God, to them who are the called according to his purpose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Through The Gospel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2</a:t>
            </a:r>
            <a:r>
              <a:rPr lang="en-US" b="1" u="sng" baseline="30000" dirty="0" smtClean="0">
                <a:solidFill>
                  <a:schemeClr val="accent1"/>
                </a:solidFill>
              </a:rPr>
              <a:t>nd</a:t>
            </a:r>
            <a:r>
              <a:rPr lang="en-US" b="1" u="sng" dirty="0" smtClean="0">
                <a:solidFill>
                  <a:schemeClr val="accent1"/>
                </a:solidFill>
              </a:rPr>
              <a:t> Thessalonians 2: </a:t>
            </a:r>
            <a:r>
              <a:rPr lang="en-US" b="1" u="sng" dirty="0">
                <a:solidFill>
                  <a:schemeClr val="accent1"/>
                </a:solidFill>
              </a:rPr>
              <a:t>14 </a:t>
            </a:r>
            <a:r>
              <a:rPr lang="en-US" dirty="0" smtClean="0">
                <a:solidFill>
                  <a:schemeClr val="accent1"/>
                </a:solidFill>
              </a:rPr>
              <a:t>– 14 Whereunto </a:t>
            </a:r>
            <a:r>
              <a:rPr lang="en-US" dirty="0">
                <a:solidFill>
                  <a:schemeClr val="accent1"/>
                </a:solidFill>
              </a:rPr>
              <a:t>he called you by our gospel, to the obtaining of the glory of our LORD Jesus Christ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Through Christ the Power of God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1 Corinthians 1</a:t>
            </a:r>
            <a:r>
              <a:rPr lang="en-US" b="1" u="sng" dirty="0">
                <a:solidFill>
                  <a:schemeClr val="accent1"/>
                </a:solidFill>
              </a:rPr>
              <a:t>: </a:t>
            </a:r>
            <a:r>
              <a:rPr lang="en-US" b="1" u="sng" dirty="0" smtClean="0">
                <a:solidFill>
                  <a:schemeClr val="accent1"/>
                </a:solidFill>
              </a:rPr>
              <a:t>24-25  </a:t>
            </a:r>
            <a:r>
              <a:rPr lang="en-US" dirty="0" smtClean="0">
                <a:solidFill>
                  <a:schemeClr val="accent1"/>
                </a:solidFill>
              </a:rPr>
              <a:t>24 But </a:t>
            </a:r>
            <a:r>
              <a:rPr lang="en-US" dirty="0">
                <a:solidFill>
                  <a:schemeClr val="accent1"/>
                </a:solidFill>
              </a:rPr>
              <a:t>unto them which are called, both Jews and Greeks, Christ the power of God, and the wisdom of God. </a:t>
            </a:r>
            <a:r>
              <a:rPr lang="en-US" dirty="0" smtClean="0">
                <a:solidFill>
                  <a:schemeClr val="accent1"/>
                </a:solidFill>
              </a:rPr>
              <a:t>25 Because </a:t>
            </a:r>
            <a:r>
              <a:rPr lang="en-US" dirty="0">
                <a:solidFill>
                  <a:schemeClr val="accent1"/>
                </a:solidFill>
              </a:rPr>
              <a:t>the foolishness of God is wiser than men; and the weakness of God is stronger than men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The Spirit and the Bride say “Come”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Revelation 22: 17 </a:t>
            </a:r>
            <a:r>
              <a:rPr lang="en-US" dirty="0">
                <a:solidFill>
                  <a:schemeClr val="accent1"/>
                </a:solidFill>
              </a:rPr>
              <a:t>- </a:t>
            </a:r>
            <a:r>
              <a:rPr lang="en-US" dirty="0" smtClean="0">
                <a:solidFill>
                  <a:schemeClr val="accent1"/>
                </a:solidFill>
              </a:rPr>
              <a:t> 17 And </a:t>
            </a:r>
            <a:r>
              <a:rPr lang="en-US" dirty="0">
                <a:solidFill>
                  <a:schemeClr val="accent1"/>
                </a:solidFill>
              </a:rPr>
              <a:t>the </a:t>
            </a:r>
            <a:r>
              <a:rPr lang="en-US" b="1" u="sng" dirty="0">
                <a:solidFill>
                  <a:schemeClr val="accent1"/>
                </a:solidFill>
              </a:rPr>
              <a:t>Spirit</a:t>
            </a:r>
            <a:r>
              <a:rPr lang="en-US" dirty="0">
                <a:solidFill>
                  <a:schemeClr val="accent1"/>
                </a:solidFill>
              </a:rPr>
              <a:t> and the </a:t>
            </a:r>
            <a:r>
              <a:rPr lang="en-US" b="1" u="sng" dirty="0" smtClean="0">
                <a:solidFill>
                  <a:schemeClr val="accent1"/>
                </a:solidFill>
              </a:rPr>
              <a:t>Bride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say, </a:t>
            </a:r>
            <a:r>
              <a:rPr lang="en-US" b="1" u="sng" dirty="0">
                <a:solidFill>
                  <a:schemeClr val="accent1"/>
                </a:solidFill>
              </a:rPr>
              <a:t>Come</a:t>
            </a:r>
            <a:r>
              <a:rPr lang="en-US" dirty="0">
                <a:solidFill>
                  <a:schemeClr val="accent1"/>
                </a:solidFill>
              </a:rPr>
              <a:t>. And let him that </a:t>
            </a:r>
            <a:r>
              <a:rPr lang="en-US" dirty="0" err="1">
                <a:solidFill>
                  <a:schemeClr val="accent1"/>
                </a:solidFill>
              </a:rPr>
              <a:t>heareth</a:t>
            </a:r>
            <a:r>
              <a:rPr lang="en-US" dirty="0">
                <a:solidFill>
                  <a:schemeClr val="accent1"/>
                </a:solidFill>
              </a:rPr>
              <a:t> say, Come. And let him that is athirst come. And whosoever will, let him take the water of life freely.</a:t>
            </a:r>
          </a:p>
        </p:txBody>
      </p:sp>
    </p:spTree>
    <p:extLst>
      <p:ext uri="{BB962C8B-B14F-4D97-AF65-F5344CB8AC3E}">
        <p14:creationId xmlns:p14="http://schemas.microsoft.com/office/powerpoint/2010/main" val="191272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363682"/>
            <a:ext cx="8915399" cy="95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To What Are We Called?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506683"/>
            <a:ext cx="8915399" cy="503959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To Enter Into The Light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1 Peter 2: </a:t>
            </a:r>
            <a:r>
              <a:rPr lang="en-US" b="1" u="sng" dirty="0">
                <a:solidFill>
                  <a:schemeClr val="accent1"/>
                </a:solidFill>
              </a:rPr>
              <a:t>9 </a:t>
            </a:r>
            <a:r>
              <a:rPr lang="en-US" b="1" dirty="0" smtClean="0">
                <a:solidFill>
                  <a:schemeClr val="accent1"/>
                </a:solidFill>
              </a:rPr>
              <a:t>–</a:t>
            </a:r>
            <a:r>
              <a:rPr lang="en-US" dirty="0" smtClean="0">
                <a:solidFill>
                  <a:schemeClr val="accent1"/>
                </a:solidFill>
              </a:rPr>
              <a:t> 9 But </a:t>
            </a:r>
            <a:r>
              <a:rPr lang="en-US" dirty="0">
                <a:solidFill>
                  <a:schemeClr val="accent1"/>
                </a:solidFill>
              </a:rPr>
              <a:t>ye are a chosen generation, a royal priesthood, an holy nation, a peculiar people; that ye should shew forth the praises of him who hath </a:t>
            </a:r>
            <a:r>
              <a:rPr lang="en-US" b="1" u="sng" dirty="0">
                <a:solidFill>
                  <a:schemeClr val="accent1"/>
                </a:solidFill>
              </a:rPr>
              <a:t>called</a:t>
            </a:r>
            <a:r>
              <a:rPr lang="en-US" dirty="0">
                <a:solidFill>
                  <a:schemeClr val="accent1"/>
                </a:solidFill>
              </a:rPr>
              <a:t> you out of darkness into his </a:t>
            </a:r>
            <a:r>
              <a:rPr lang="en-US" dirty="0" err="1">
                <a:solidFill>
                  <a:schemeClr val="accent1"/>
                </a:solidFill>
              </a:rPr>
              <a:t>marvellous</a:t>
            </a:r>
            <a:r>
              <a:rPr lang="en-US" dirty="0">
                <a:solidFill>
                  <a:schemeClr val="accent1"/>
                </a:solidFill>
              </a:rPr>
              <a:t> light</a:t>
            </a:r>
            <a:r>
              <a:rPr lang="en-US" dirty="0" smtClean="0">
                <a:solidFill>
                  <a:schemeClr val="accent1"/>
                </a:solidFill>
              </a:rPr>
              <a:t>;</a:t>
            </a: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In Order To Belong To Jesus Christ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Romans 1: 6 </a:t>
            </a:r>
            <a:r>
              <a:rPr lang="en-US" dirty="0">
                <a:solidFill>
                  <a:schemeClr val="accent1"/>
                </a:solidFill>
              </a:rPr>
              <a:t>- </a:t>
            </a:r>
            <a:r>
              <a:rPr lang="en-US" dirty="0" smtClean="0">
                <a:solidFill>
                  <a:schemeClr val="accent1"/>
                </a:solidFill>
              </a:rPr>
              <a:t> 6 And </a:t>
            </a:r>
            <a:r>
              <a:rPr lang="en-US" dirty="0">
                <a:solidFill>
                  <a:schemeClr val="accent1"/>
                </a:solidFill>
              </a:rPr>
              <a:t>you also are among those Gentiles who are </a:t>
            </a:r>
            <a:r>
              <a:rPr lang="en-US" b="1" u="sng" dirty="0">
                <a:solidFill>
                  <a:schemeClr val="accent1"/>
                </a:solidFill>
              </a:rPr>
              <a:t>called</a:t>
            </a:r>
            <a:r>
              <a:rPr lang="en-US" dirty="0">
                <a:solidFill>
                  <a:schemeClr val="accent1"/>
                </a:solidFill>
              </a:rPr>
              <a:t> to belong to Jesus Christ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To Be Free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Galatians 5: 13 </a:t>
            </a:r>
            <a:r>
              <a:rPr lang="en-US" dirty="0" smtClean="0">
                <a:solidFill>
                  <a:schemeClr val="accent1"/>
                </a:solidFill>
              </a:rPr>
              <a:t>– 13 You</a:t>
            </a:r>
            <a:r>
              <a:rPr lang="en-US" dirty="0">
                <a:solidFill>
                  <a:schemeClr val="accent1"/>
                </a:solidFill>
              </a:rPr>
              <a:t>, my brothers and sisters, were </a:t>
            </a:r>
            <a:r>
              <a:rPr lang="en-US" b="1" u="sng" dirty="0">
                <a:solidFill>
                  <a:schemeClr val="accent1"/>
                </a:solidFill>
              </a:rPr>
              <a:t>called</a:t>
            </a:r>
            <a:r>
              <a:rPr lang="en-US" dirty="0">
                <a:solidFill>
                  <a:schemeClr val="accent1"/>
                </a:solidFill>
              </a:rPr>
              <a:t> to be free. But do not use your freedom to indulge the flesh; rather, serve one another humbly in love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To Eternal Life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1</a:t>
            </a:r>
            <a:r>
              <a:rPr lang="en-US" b="1" u="sng" baseline="30000" dirty="0" smtClean="0">
                <a:solidFill>
                  <a:schemeClr val="accent1"/>
                </a:solidFill>
              </a:rPr>
              <a:t>st</a:t>
            </a:r>
            <a:r>
              <a:rPr lang="en-US" b="1" u="sng" dirty="0">
                <a:solidFill>
                  <a:schemeClr val="accent1"/>
                </a:solidFill>
              </a:rPr>
              <a:t> Timothy 6:12 </a:t>
            </a:r>
            <a:r>
              <a:rPr lang="en-US" dirty="0">
                <a:solidFill>
                  <a:schemeClr val="accent1"/>
                </a:solidFill>
              </a:rPr>
              <a:t>-  </a:t>
            </a:r>
            <a:r>
              <a:rPr lang="en-US" dirty="0" smtClean="0">
                <a:solidFill>
                  <a:schemeClr val="accent1"/>
                </a:solidFill>
              </a:rPr>
              <a:t>12 Fight </a:t>
            </a:r>
            <a:r>
              <a:rPr lang="en-US" dirty="0">
                <a:solidFill>
                  <a:schemeClr val="accent1"/>
                </a:solidFill>
              </a:rPr>
              <a:t>the good fight of the faith. Take hold of the eternal life to which you were </a:t>
            </a:r>
            <a:r>
              <a:rPr lang="en-US" b="1" u="sng" dirty="0">
                <a:solidFill>
                  <a:schemeClr val="accent1"/>
                </a:solidFill>
              </a:rPr>
              <a:t>called</a:t>
            </a:r>
            <a:r>
              <a:rPr lang="en-US" dirty="0">
                <a:solidFill>
                  <a:schemeClr val="accent1"/>
                </a:solidFill>
              </a:rPr>
              <a:t> when you made your good confession in the presence of many witnesses.</a:t>
            </a:r>
          </a:p>
        </p:txBody>
      </p:sp>
    </p:spTree>
    <p:extLst>
      <p:ext uri="{BB962C8B-B14F-4D97-AF65-F5344CB8AC3E}">
        <p14:creationId xmlns:p14="http://schemas.microsoft.com/office/powerpoint/2010/main" val="253758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37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What Must I Do To Be Saved!!!!!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2155"/>
            <a:ext cx="8915400" cy="49772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Preaching    Believed         Repented        Confessed         Baptized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Pentecost      Believed, 2: 36       Repented, 2: 38                                  Baptized, 2: 38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Samaria         Believed, 8: 12                                                                    Baptized, 8: 12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Eunuch          Believed, 8: 37                                    Confessed, 8: 37   Baptized, 8: 38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Saul                                                                                                            Baptized, 22: 16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Cornelius      Believed, 10: 43                                                                  Baptized, 10: 48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Jailer             Believed, 16: 31     Repented, 16: 33                                 Baptized, 16: 33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Lydia             Believed, 16: 14                                                                  Baptized, 16:15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Preaching            Faith                   Repentance            Confession              Baptism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Rom. 1: 16      Rom. 10: 17             Acts 17: 31            Rom. 10: 9, 10          Gal. 3: 27</a:t>
            </a:r>
          </a:p>
        </p:txBody>
      </p:sp>
    </p:spTree>
    <p:extLst>
      <p:ext uri="{BB962C8B-B14F-4D97-AF65-F5344CB8AC3E}">
        <p14:creationId xmlns:p14="http://schemas.microsoft.com/office/powerpoint/2010/main" val="22383741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483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PowerPoint Presentation</vt:lpstr>
      <vt:lpstr>How Does God Call?</vt:lpstr>
      <vt:lpstr>To What Are We Called?</vt:lpstr>
      <vt:lpstr>What Must I Do To Be Saved!!!!!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aldographics@yahoo.com</dc:creator>
  <cp:lastModifiedBy>aldographics@yahoo.com</cp:lastModifiedBy>
  <cp:revision>8</cp:revision>
  <dcterms:created xsi:type="dcterms:W3CDTF">2019-05-18T22:48:55Z</dcterms:created>
  <dcterms:modified xsi:type="dcterms:W3CDTF">2019-05-18T23:36:01Z</dcterms:modified>
</cp:coreProperties>
</file>