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61" r:id="rId4"/>
    <p:sldId id="266" r:id="rId5"/>
    <p:sldId id="268" r:id="rId6"/>
    <p:sldId id="271" r:id="rId7"/>
    <p:sldId id="269" r:id="rId8"/>
    <p:sldId id="270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F4EC6-41E0-4B1A-951B-B22679DDE2CA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88C6B-6815-4C7B-8186-940983A1F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9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3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7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42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7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39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33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76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10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15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15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7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64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41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32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7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1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5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4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3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4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9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3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EB164-A9CF-4027-95A8-12752298B9C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BE3A-75EA-4305-BEBF-BC713328E2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29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C200DA-31A2-4EF8-AA29-596A21D49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3359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Baptisms of the Bible</a:t>
            </a:r>
          </a:p>
        </p:txBody>
      </p:sp>
      <p:pic>
        <p:nvPicPr>
          <p:cNvPr id="8" name="Picture 2" descr="Related image">
            <a:extLst>
              <a:ext uri="{FF2B5EF4-FFF2-40B4-BE49-F238E27FC236}">
                <a16:creationId xmlns:a16="http://schemas.microsoft.com/office/drawing/2014/main" xmlns="" id="{4E29B7E7-12C7-4F23-BF1C-C98BFCDD42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68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atin typeface="+mn-lt"/>
              </a:rPr>
              <a:t>Baptism is an immersion.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46113"/>
            <a:ext cx="7886700" cy="4351338"/>
          </a:xfrm>
        </p:spPr>
        <p:txBody>
          <a:bodyPr/>
          <a:lstStyle/>
          <a:p>
            <a:pPr lvl="0"/>
            <a:r>
              <a:rPr lang="en-US" b="1" i="1" dirty="0"/>
              <a:t>baptisma</a:t>
            </a:r>
            <a:r>
              <a:rPr lang="en-US" b="1" dirty="0"/>
              <a:t> (noun), </a:t>
            </a:r>
            <a:r>
              <a:rPr lang="en-US" b="1" i="1" dirty="0"/>
              <a:t>baptizo</a:t>
            </a:r>
            <a:r>
              <a:rPr lang="en-US" b="1" dirty="0"/>
              <a:t> (verb)</a:t>
            </a:r>
          </a:p>
          <a:p>
            <a:pPr lvl="0"/>
            <a:r>
              <a:rPr lang="en-US" b="1" dirty="0"/>
              <a:t>“The process of immersion, submersion and emergence. From </a:t>
            </a:r>
            <a:r>
              <a:rPr lang="en-US" b="1" i="1" dirty="0"/>
              <a:t>bapto</a:t>
            </a:r>
            <a:r>
              <a:rPr lang="en-US" b="1" dirty="0"/>
              <a:t> – to dip” </a:t>
            </a:r>
          </a:p>
          <a:p>
            <a:pPr lvl="0"/>
            <a:r>
              <a:rPr lang="en-US" b="1" dirty="0"/>
              <a:t>“Used by Greeks to signify the drawing of water by dipping one vessel into another” </a:t>
            </a:r>
          </a:p>
          <a:p>
            <a:pPr lvl="0"/>
            <a:r>
              <a:rPr lang="en-US" b="1" dirty="0"/>
              <a:t>“To dip or plunge”</a:t>
            </a:r>
          </a:p>
          <a:p>
            <a:r>
              <a:rPr lang="en-US" b="1" dirty="0"/>
              <a:t> Baptism is a burial (Rom. 6:3-4; Acts 8:38-39) </a:t>
            </a:r>
          </a:p>
          <a:p>
            <a:endParaRPr lang="en-US" b="1" dirty="0"/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xmlns="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93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atin typeface="+mn-lt"/>
              </a:rPr>
              <a:t>1. John’s Baptism      </a:t>
            </a:r>
            <a:r>
              <a:rPr lang="en-US" sz="3200" b="1" dirty="0">
                <a:latin typeface="+mn-lt"/>
              </a:rPr>
              <a:t>Mark 1:4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/>
          <a:lstStyle/>
          <a:p>
            <a:r>
              <a:rPr lang="en-US" b="1" u="sng" dirty="0"/>
              <a:t>Administrator</a:t>
            </a:r>
            <a:r>
              <a:rPr lang="en-US" b="1" dirty="0"/>
              <a:t>: John the Baptist</a:t>
            </a:r>
          </a:p>
          <a:p>
            <a:r>
              <a:rPr lang="en-US" b="1" u="sng" dirty="0"/>
              <a:t>Element</a:t>
            </a:r>
            <a:r>
              <a:rPr lang="en-US" b="1" dirty="0"/>
              <a:t>: water (Mark 1:8-10; John 3:23)</a:t>
            </a:r>
          </a:p>
          <a:p>
            <a:r>
              <a:rPr lang="en-US" b="1" u="sng" dirty="0"/>
              <a:t>Recipients</a:t>
            </a:r>
            <a:r>
              <a:rPr lang="en-US" b="1" dirty="0"/>
              <a:t>: penitent Jews (Matt. 3:5-8)</a:t>
            </a:r>
          </a:p>
          <a:p>
            <a:r>
              <a:rPr lang="en-US" b="1" u="sng" dirty="0"/>
              <a:t>Purpose</a:t>
            </a:r>
            <a:r>
              <a:rPr lang="en-US" b="1" dirty="0"/>
              <a:t>: prepare Jews for Christ (John 1:30-31)</a:t>
            </a:r>
          </a:p>
          <a:p>
            <a:r>
              <a:rPr lang="en-US" b="1" u="sng" dirty="0"/>
              <a:t>Duration</a:t>
            </a:r>
            <a:r>
              <a:rPr lang="en-US" b="1" dirty="0"/>
              <a:t>: until the Lord’s baptism (Acts 19:3-5)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xmlns="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16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23802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2</a:t>
            </a:r>
            <a:r>
              <a:rPr lang="en-US" b="1" dirty="0" smtClean="0">
                <a:latin typeface="+mn-lt"/>
              </a:rPr>
              <a:t>. </a:t>
            </a:r>
            <a:r>
              <a:rPr lang="en-US" b="1" dirty="0">
                <a:latin typeface="+mn-lt"/>
              </a:rPr>
              <a:t>Baptism of the Holy Spirit   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      </a:t>
            </a:r>
            <a:r>
              <a:rPr lang="en-US" sz="3200" b="1" dirty="0" smtClean="0">
                <a:latin typeface="+mn-lt"/>
              </a:rPr>
              <a:t>Jewish Dispensation – Matthew 3: 11-12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/>
          <a:lstStyle/>
          <a:p>
            <a:r>
              <a:rPr lang="en-US" b="1" u="sng" dirty="0"/>
              <a:t>Administrator</a:t>
            </a:r>
            <a:r>
              <a:rPr lang="en-US" b="1" dirty="0"/>
              <a:t>: Jesus</a:t>
            </a:r>
          </a:p>
          <a:p>
            <a:r>
              <a:rPr lang="en-US" b="1" u="sng" dirty="0"/>
              <a:t>Element</a:t>
            </a:r>
            <a:r>
              <a:rPr lang="en-US" b="1" dirty="0"/>
              <a:t>: the Holy Spirit</a:t>
            </a:r>
          </a:p>
          <a:p>
            <a:r>
              <a:rPr lang="en-US" b="1" u="sng" dirty="0"/>
              <a:t>Recipients</a:t>
            </a:r>
            <a:r>
              <a:rPr lang="en-US" b="1" dirty="0"/>
              <a:t>: the apostles (Acts 1:4-5; 2:1-4)</a:t>
            </a:r>
          </a:p>
          <a:p>
            <a:r>
              <a:rPr lang="en-US" b="1" u="sng" dirty="0"/>
              <a:t>Purpose</a:t>
            </a:r>
            <a:r>
              <a:rPr lang="en-US" b="1" dirty="0"/>
              <a:t>: empower them for their work as </a:t>
            </a:r>
            <a:br>
              <a:rPr lang="en-US" b="1" dirty="0"/>
            </a:br>
            <a:r>
              <a:rPr lang="en-US" b="1" dirty="0"/>
              <a:t>                 apostles (Acts 1:8)</a:t>
            </a:r>
          </a:p>
          <a:p>
            <a:r>
              <a:rPr lang="en-US" b="1" u="sng" dirty="0"/>
              <a:t>Duration</a:t>
            </a:r>
            <a:r>
              <a:rPr lang="en-US" b="1" dirty="0"/>
              <a:t>: lifetime of the apostles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xmlns="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73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3.  Baptism of the Holy Spirit</a:t>
            </a:r>
            <a:br>
              <a:rPr lang="en-US" b="1" dirty="0" smtClean="0"/>
            </a:br>
            <a:r>
              <a:rPr lang="en-US" b="1" dirty="0" smtClean="0"/>
              <a:t>Gentiles Dispensation – Acts10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Fulfillment of Prophecy – Joel 2: 28-29</a:t>
            </a:r>
          </a:p>
          <a:p>
            <a:r>
              <a:rPr lang="en-US" b="1" dirty="0" smtClean="0"/>
              <a:t>Conversion of Cornelius – Acts 10, 11, 15</a:t>
            </a:r>
          </a:p>
          <a:p>
            <a:r>
              <a:rPr lang="en-US" b="1" dirty="0" smtClean="0"/>
              <a:t>Was like what the Apostles Received in Acts 2 (10: 38-48</a:t>
            </a:r>
          </a:p>
          <a:p>
            <a:r>
              <a:rPr lang="en-US" b="1" dirty="0" smtClean="0"/>
              <a:t>Same Gift – Acts 11: 15-18</a:t>
            </a:r>
          </a:p>
          <a:p>
            <a:r>
              <a:rPr lang="en-US" b="1" dirty="0" smtClean="0"/>
              <a:t>Just as unto “US” – Acts 15:8-9</a:t>
            </a:r>
          </a:p>
          <a:p>
            <a:pPr marL="0" indent="0">
              <a:buNone/>
            </a:pPr>
            <a:r>
              <a:rPr lang="en-US" b="1" dirty="0" smtClean="0"/>
              <a:t>“And </a:t>
            </a:r>
            <a:r>
              <a:rPr lang="en-US" b="1" dirty="0"/>
              <a:t>God, which </a:t>
            </a:r>
            <a:r>
              <a:rPr lang="en-US" b="1" dirty="0" err="1"/>
              <a:t>knoweth</a:t>
            </a:r>
            <a:r>
              <a:rPr lang="en-US" b="1" dirty="0"/>
              <a:t> the hearts, bare them witness, giving them the Holy Ghost, even as he did unto us</a:t>
            </a:r>
            <a:r>
              <a:rPr lang="en-US" b="1" dirty="0" smtClean="0"/>
              <a:t>; and put no difference between us and them, purifying their hearts by faith”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208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4</a:t>
            </a:r>
            <a:r>
              <a:rPr lang="en-US" b="1" dirty="0" smtClean="0">
                <a:latin typeface="+mn-lt"/>
              </a:rPr>
              <a:t>. </a:t>
            </a:r>
            <a:r>
              <a:rPr lang="en-US" b="1" dirty="0">
                <a:latin typeface="+mn-lt"/>
              </a:rPr>
              <a:t>Baptism of Fire      </a:t>
            </a:r>
            <a:r>
              <a:rPr lang="en-US" sz="3200" b="1" dirty="0">
                <a:latin typeface="+mn-lt"/>
              </a:rPr>
              <a:t>Matt. 3:11-12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/>
          <a:lstStyle/>
          <a:p>
            <a:r>
              <a:rPr lang="en-US" b="1" u="sng" dirty="0"/>
              <a:t>Administrator</a:t>
            </a:r>
            <a:r>
              <a:rPr lang="en-US" b="1" dirty="0"/>
              <a:t>: Jesus</a:t>
            </a:r>
          </a:p>
          <a:p>
            <a:r>
              <a:rPr lang="en-US" b="1" u="sng" dirty="0"/>
              <a:t>Element</a:t>
            </a:r>
            <a:r>
              <a:rPr lang="en-US" b="1" dirty="0"/>
              <a:t>: fire (v. 12; Rev. 20:14-15)</a:t>
            </a:r>
          </a:p>
          <a:p>
            <a:r>
              <a:rPr lang="en-US" b="1" u="sng" dirty="0"/>
              <a:t>Recipients</a:t>
            </a:r>
            <a:r>
              <a:rPr lang="en-US" b="1" dirty="0"/>
              <a:t>: the lost (Rev. 20:15)</a:t>
            </a:r>
          </a:p>
          <a:p>
            <a:r>
              <a:rPr lang="en-US" b="1" u="sng" dirty="0"/>
              <a:t>Purpose</a:t>
            </a:r>
            <a:r>
              <a:rPr lang="en-US" b="1" dirty="0"/>
              <a:t>: punishment (2 Thess. 1:8-9; Matt. 25:41)</a:t>
            </a:r>
          </a:p>
          <a:p>
            <a:r>
              <a:rPr lang="en-US" b="1" u="sng" dirty="0"/>
              <a:t>Duration</a:t>
            </a:r>
            <a:r>
              <a:rPr lang="en-US" b="1" dirty="0"/>
              <a:t>: eternity (Matt. 25:46)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xmlns="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39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5</a:t>
            </a:r>
            <a:r>
              <a:rPr lang="en-US" b="1" dirty="0" smtClean="0">
                <a:latin typeface="+mn-lt"/>
              </a:rPr>
              <a:t>. </a:t>
            </a:r>
            <a:r>
              <a:rPr lang="en-US" b="1" dirty="0">
                <a:latin typeface="+mn-lt"/>
              </a:rPr>
              <a:t>The Lord’s Baptism      </a:t>
            </a:r>
            <a:r>
              <a:rPr lang="en-US" sz="3200" b="1" dirty="0">
                <a:latin typeface="+mn-lt"/>
              </a:rPr>
              <a:t>Mark 16:16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/>
          <a:lstStyle/>
          <a:p>
            <a:r>
              <a:rPr lang="en-US" b="1" u="sng" dirty="0"/>
              <a:t>Administrator</a:t>
            </a:r>
            <a:r>
              <a:rPr lang="en-US" b="1" dirty="0"/>
              <a:t>: disciples</a:t>
            </a:r>
          </a:p>
          <a:p>
            <a:r>
              <a:rPr lang="en-US" b="1" u="sng" dirty="0"/>
              <a:t>Element</a:t>
            </a:r>
            <a:r>
              <a:rPr lang="en-US" b="1" dirty="0"/>
              <a:t>: water (Acts 8:36-39)</a:t>
            </a:r>
          </a:p>
          <a:p>
            <a:r>
              <a:rPr lang="en-US" b="1" u="sng" dirty="0"/>
              <a:t>Recipients</a:t>
            </a:r>
            <a:r>
              <a:rPr lang="en-US" b="1" dirty="0"/>
              <a:t>: penitent believers (Acts 2:38; 8:37)</a:t>
            </a:r>
          </a:p>
          <a:p>
            <a:r>
              <a:rPr lang="en-US" b="1" u="sng" dirty="0"/>
              <a:t>Purpose</a:t>
            </a:r>
            <a:r>
              <a:rPr lang="en-US" b="1" dirty="0"/>
              <a:t>: salvation (Mark 16:16; Acts 2:38; 22:16)</a:t>
            </a:r>
          </a:p>
          <a:p>
            <a:r>
              <a:rPr lang="en-US" b="1" u="sng" dirty="0"/>
              <a:t>Duration</a:t>
            </a:r>
            <a:r>
              <a:rPr lang="en-US" b="1" dirty="0"/>
              <a:t>: until the end of the age (Matt. 28:20)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xmlns="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36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latin typeface="+mn-lt"/>
              </a:rPr>
              <a:t>Which baptism is for us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6357"/>
            <a:ext cx="7886700" cy="4351338"/>
          </a:xfrm>
        </p:spPr>
        <p:txBody>
          <a:bodyPr/>
          <a:lstStyle/>
          <a:p>
            <a:pPr lvl="0"/>
            <a:r>
              <a:rPr lang="en-US" b="1" dirty="0"/>
              <a:t>John’s baptism – served its purpose. </a:t>
            </a:r>
            <a:r>
              <a:rPr lang="en-US" b="1" dirty="0" smtClean="0"/>
              <a:t> </a:t>
            </a:r>
            <a:endParaRPr lang="en-US" b="1" dirty="0"/>
          </a:p>
          <a:p>
            <a:pPr lvl="0"/>
            <a:r>
              <a:rPr lang="en-US" b="1" dirty="0"/>
              <a:t>Holy Spirit – a promise to the apostles, served its purpose, not for us today. </a:t>
            </a:r>
            <a:r>
              <a:rPr lang="en-US" b="1" dirty="0" smtClean="0"/>
              <a:t>Jewish dispensation.</a:t>
            </a:r>
          </a:p>
          <a:p>
            <a:pPr lvl="0"/>
            <a:r>
              <a:rPr lang="en-US" b="1" dirty="0" smtClean="0"/>
              <a:t>Holy Spirit Baptism to the Gentiles</a:t>
            </a:r>
            <a:endParaRPr lang="en-US" b="1" dirty="0"/>
          </a:p>
          <a:p>
            <a:pPr lvl="0"/>
            <a:r>
              <a:rPr lang="en-US" b="1" dirty="0"/>
              <a:t>Fire – a promise of eternal punishment to the unfaithful. </a:t>
            </a:r>
          </a:p>
          <a:p>
            <a:pPr lvl="0"/>
            <a:r>
              <a:rPr lang="en-US" b="1" dirty="0"/>
              <a:t>Lord’s Baptism – commanded for salvation. </a:t>
            </a:r>
          </a:p>
          <a:p>
            <a:endParaRPr lang="en-US" b="1" dirty="0"/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xmlns="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39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17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398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Baptisms of the Bible</vt:lpstr>
      <vt:lpstr>Baptism is an immersion.</vt:lpstr>
      <vt:lpstr>1. John’s Baptism      Mark 1:4</vt:lpstr>
      <vt:lpstr>2. Baptism of the Holy Spirit          Jewish Dispensation – Matthew 3: 11-12</vt:lpstr>
      <vt:lpstr>3.  Baptism of the Holy Spirit Gentiles Dispensation – Acts10</vt:lpstr>
      <vt:lpstr>4. Baptism of Fire      Matt. 3:11-12</vt:lpstr>
      <vt:lpstr>5. The Lord’s Baptism      Mark 16:16</vt:lpstr>
      <vt:lpstr>Which baptism is for us today?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aldographics@yahoo.com</cp:lastModifiedBy>
  <cp:revision>17</cp:revision>
  <dcterms:created xsi:type="dcterms:W3CDTF">2019-05-16T14:21:16Z</dcterms:created>
  <dcterms:modified xsi:type="dcterms:W3CDTF">2019-08-18T20:00:35Z</dcterms:modified>
</cp:coreProperties>
</file>