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86" r:id="rId7"/>
    <p:sldId id="263" r:id="rId8"/>
    <p:sldId id="293" r:id="rId9"/>
    <p:sldId id="294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9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0" autoAdjust="0"/>
  </p:normalViewPr>
  <p:slideViewPr>
    <p:cSldViewPr>
      <p:cViewPr varScale="1">
        <p:scale>
          <a:sx n="84" d="100"/>
          <a:sy n="84" d="100"/>
        </p:scale>
        <p:origin x="15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995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228852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FE3E-FBFE-47CC-9858-4437304364C8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D76-A9FF-4E02-80E4-30DB68C2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7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FE3E-FBFE-47CC-9858-4437304364C8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D76-A9FF-4E02-80E4-30DB68C2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9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FE3E-FBFE-47CC-9858-4437304364C8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D76-A9FF-4E02-80E4-30DB68C2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0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FE3E-FBFE-47CC-9858-4437304364C8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304800"/>
            <a:ext cx="2133600" cy="365125"/>
          </a:xfrm>
        </p:spPr>
        <p:txBody>
          <a:bodyPr/>
          <a:lstStyle>
            <a:lvl1pPr>
              <a:defRPr sz="1600" b="1">
                <a:solidFill>
                  <a:srgbClr val="FFFF00"/>
                </a:solidFill>
              </a:defRPr>
            </a:lvl1pPr>
          </a:lstStyle>
          <a:p>
            <a:fld id="{0DD2BD76-A9FF-4E02-80E4-30DB68C20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1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FE3E-FBFE-47CC-9858-4437304364C8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D76-A9FF-4E02-80E4-30DB68C2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6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FE3E-FBFE-47CC-9858-4437304364C8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D76-A9FF-4E02-80E4-30DB68C2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7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FE3E-FBFE-47CC-9858-4437304364C8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D76-A9FF-4E02-80E4-30DB68C2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3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FE3E-FBFE-47CC-9858-4437304364C8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D76-A9FF-4E02-80E4-30DB68C2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0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FE3E-FBFE-47CC-9858-4437304364C8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D76-A9FF-4E02-80E4-30DB68C2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80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FE3E-FBFE-47CC-9858-4437304364C8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D76-A9FF-4E02-80E4-30DB68C2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2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FE3E-FBFE-47CC-9858-4437304364C8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D76-A9FF-4E02-80E4-30DB68C2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2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5FE3E-FBFE-47CC-9858-4437304364C8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2BD76-A9FF-4E02-80E4-30DB68C2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7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rgbClr val="FFFF0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9600" dirty="0"/>
            </a:br>
            <a:r>
              <a:rPr lang="en-US" sz="9600" dirty="0"/>
              <a:t>Giving Thanks To God</a:t>
            </a:r>
          </a:p>
        </p:txBody>
      </p:sp>
    </p:spTree>
    <p:extLst>
      <p:ext uri="{BB962C8B-B14F-4D97-AF65-F5344CB8AC3E}">
        <p14:creationId xmlns:p14="http://schemas.microsoft.com/office/powerpoint/2010/main" val="424443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Psalms 103:2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Bless the LORD, O my soul, and forget not all his benefits (KJV)</a:t>
            </a:r>
          </a:p>
          <a:p>
            <a:r>
              <a:rPr lang="en-US" dirty="0">
                <a:solidFill>
                  <a:srgbClr val="FFFF00"/>
                </a:solidFill>
              </a:rPr>
              <a:t>Bless</a:t>
            </a:r>
            <a:r>
              <a:rPr lang="en-US" dirty="0"/>
              <a:t> = means to praise 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80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</a:rPr>
              <a:t>II. Count Our blessings for what We have – </a:t>
            </a:r>
            <a:r>
              <a:rPr lang="en-US" sz="6600" u="sng" dirty="0">
                <a:solidFill>
                  <a:srgbClr val="FFFF00"/>
                </a:solidFill>
              </a:rPr>
              <a:t>refuse</a:t>
            </a:r>
            <a:r>
              <a:rPr lang="en-US" sz="6600" dirty="0">
                <a:solidFill>
                  <a:srgbClr val="FFFF00"/>
                </a:solidFill>
              </a:rPr>
              <a:t> to dwell on what We don’t have</a:t>
            </a:r>
          </a:p>
        </p:txBody>
      </p:sp>
    </p:spTree>
    <p:extLst>
      <p:ext uri="{BB962C8B-B14F-4D97-AF65-F5344CB8AC3E}">
        <p14:creationId xmlns:p14="http://schemas.microsoft.com/office/powerpoint/2010/main" val="1526046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Timothy 6:8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“And having food and raiment let us be therewith content”</a:t>
            </a:r>
          </a:p>
          <a:p>
            <a:r>
              <a:rPr lang="en-US" b="1" u="sng" dirty="0"/>
              <a:t>Content </a:t>
            </a:r>
            <a:r>
              <a:rPr lang="en-US" dirty="0"/>
              <a:t>– “Inward Trust in God’s Goodness that produces the fruit of Joy and Peace, and thanksgiving in the life of a “Christian”, regardless of circumstances!!!”</a:t>
            </a:r>
          </a:p>
        </p:txBody>
      </p:sp>
    </p:spTree>
    <p:extLst>
      <p:ext uri="{BB962C8B-B14F-4D97-AF65-F5344CB8AC3E}">
        <p14:creationId xmlns:p14="http://schemas.microsoft.com/office/powerpoint/2010/main" val="2447592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Hebebrews</a:t>
            </a:r>
            <a:r>
              <a:rPr lang="en-US" dirty="0"/>
              <a:t> 13:5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your conversation (manner of life) be without covetousness; (greed) and be content with such things as ye have: for he hath said, I will never leave thee, nor forsake thee.</a:t>
            </a:r>
          </a:p>
        </p:txBody>
      </p:sp>
    </p:spTree>
    <p:extLst>
      <p:ext uri="{BB962C8B-B14F-4D97-AF65-F5344CB8AC3E}">
        <p14:creationId xmlns:p14="http://schemas.microsoft.com/office/powerpoint/2010/main" val="661617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 often we fail to remember the things with which we are so truly </a:t>
            </a:r>
            <a:r>
              <a:rPr lang="en-US" u="sng" dirty="0"/>
              <a:t>blessed</a:t>
            </a:r>
          </a:p>
          <a:p>
            <a:r>
              <a:rPr lang="en-US" dirty="0"/>
              <a:t>“Count your many blessings, name them one by one, and it will surprise you what the Lord hath done”</a:t>
            </a:r>
          </a:p>
        </p:txBody>
      </p:sp>
    </p:spTree>
    <p:extLst>
      <p:ext uri="{BB962C8B-B14F-4D97-AF65-F5344CB8AC3E}">
        <p14:creationId xmlns:p14="http://schemas.microsoft.com/office/powerpoint/2010/main" val="3482131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181600"/>
          </a:xfrm>
        </p:spPr>
        <p:txBody>
          <a:bodyPr>
            <a:normAutofit fontScale="92500"/>
          </a:bodyPr>
          <a:lstStyle/>
          <a:p>
            <a:pPr algn="ctr"/>
            <a:r>
              <a:rPr lang="en-US" u="sng" dirty="0">
                <a:solidFill>
                  <a:srgbClr val="FFFF00"/>
                </a:solidFill>
              </a:rPr>
              <a:t>Try and count: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Your spiritual blessings  - Ephesians 1: 3</a:t>
            </a:r>
          </a:p>
          <a:p>
            <a:r>
              <a:rPr lang="en-US" dirty="0"/>
              <a:t>Christ our Savior, the church of Christ, the Bible, Promises of God, Promises of heaven, </a:t>
            </a:r>
            <a:r>
              <a:rPr lang="en-US" u="sng" dirty="0"/>
              <a:t>the fact that we are Christians. –Acts 11: 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82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FFFF00"/>
                </a:solidFill>
              </a:rPr>
              <a:t>Your Physical Things of Life!!!</a:t>
            </a:r>
          </a:p>
          <a:p>
            <a:r>
              <a:rPr lang="en-US" dirty="0"/>
              <a:t>Families, Health, our food, shelter, clothing, our freedom,  jobs, etc., etc., etc., etc.</a:t>
            </a:r>
          </a:p>
          <a:p>
            <a:r>
              <a:rPr lang="en-US" dirty="0"/>
              <a:t>“For we brought nothing into this world, so we cannot carry anything out” 1</a:t>
            </a:r>
            <a:r>
              <a:rPr lang="en-US" baseline="30000" dirty="0"/>
              <a:t>st</a:t>
            </a:r>
            <a:r>
              <a:rPr lang="en-US" dirty="0"/>
              <a:t> Timothy 6: 7 </a:t>
            </a:r>
          </a:p>
        </p:txBody>
      </p:sp>
    </p:spTree>
    <p:extLst>
      <p:ext uri="{BB962C8B-B14F-4D97-AF65-F5344CB8AC3E}">
        <p14:creationId xmlns:p14="http://schemas.microsoft.com/office/powerpoint/2010/main" val="1254212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III. We Must Express Our  Gratitude Verbally!!!</a:t>
            </a:r>
          </a:p>
          <a:p>
            <a:r>
              <a:rPr lang="en-US" sz="6000" dirty="0">
                <a:solidFill>
                  <a:srgbClr val="FFFF00"/>
                </a:solidFill>
              </a:rPr>
              <a:t>“By Just Saying </a:t>
            </a:r>
            <a:r>
              <a:rPr lang="en-US" sz="6000" b="1" u="sng" dirty="0">
                <a:solidFill>
                  <a:srgbClr val="FFFF00"/>
                </a:solidFill>
              </a:rPr>
              <a:t>Thank</a:t>
            </a:r>
            <a:r>
              <a:rPr lang="en-US" sz="6000" dirty="0">
                <a:solidFill>
                  <a:srgbClr val="FFFF00"/>
                </a:solidFill>
              </a:rPr>
              <a:t> </a:t>
            </a:r>
            <a:r>
              <a:rPr lang="en-US" sz="6000" b="1" u="sng" dirty="0">
                <a:solidFill>
                  <a:srgbClr val="FFFF00"/>
                </a:solidFill>
              </a:rPr>
              <a:t>You”</a:t>
            </a:r>
            <a:r>
              <a:rPr lang="en-US" sz="6000" dirty="0">
                <a:solidFill>
                  <a:srgbClr val="FFFF00"/>
                </a:solidFill>
              </a:rPr>
              <a:t>!!</a:t>
            </a:r>
          </a:p>
          <a:p>
            <a:pPr marL="0" indent="0" algn="ctr">
              <a:buNone/>
            </a:pP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40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Psalms 107:1-2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 give thanks unto the LORD, for he is good: for his mercy endureth for ever. Let the redeemed of the LORD say so, whom he hath redeemed from the hand of the enemy</a:t>
            </a:r>
          </a:p>
        </p:txBody>
      </p:sp>
    </p:spTree>
    <p:extLst>
      <p:ext uri="{BB962C8B-B14F-4D97-AF65-F5344CB8AC3E}">
        <p14:creationId xmlns:p14="http://schemas.microsoft.com/office/powerpoint/2010/main" val="127897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6021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 us </a:t>
            </a:r>
            <a:r>
              <a:rPr lang="en-US" u="sng" dirty="0"/>
              <a:t>never </a:t>
            </a:r>
            <a:r>
              <a:rPr lang="en-US" dirty="0"/>
              <a:t>be guilty of withholding thanksgiving from our heavenly Father.</a:t>
            </a:r>
          </a:p>
          <a:p>
            <a:r>
              <a:rPr lang="en-US" dirty="0"/>
              <a:t>We must express our gratitude by our </a:t>
            </a:r>
            <a:r>
              <a:rPr lang="en-US" b="1" u="sng" dirty="0"/>
              <a:t>lives</a:t>
            </a:r>
            <a:r>
              <a:rPr lang="en-US" dirty="0"/>
              <a:t> as well as 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lips!!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6: 10; Proverbs 3: 27; John 9: 4; Ephesians 4: 32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6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sz="6600" dirty="0"/>
              <a:t>“Every day should be a Day of Thanksgiving on the Mindset Of A Christian!!!!!!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414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Psalms 116:12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“What shall I render unto the LORD for all his benefits toward me?”</a:t>
            </a:r>
          </a:p>
          <a:p>
            <a:r>
              <a:rPr lang="en-US" b="1" u="sng" dirty="0"/>
              <a:t>In Gratitude </a:t>
            </a:r>
            <a:r>
              <a:rPr lang="en-US" dirty="0"/>
              <a:t>we will give unto God our love, our time, our talents, our money, our life, our all!</a:t>
            </a:r>
          </a:p>
        </p:txBody>
      </p:sp>
    </p:spTree>
    <p:extLst>
      <p:ext uri="{BB962C8B-B14F-4D97-AF65-F5344CB8AC3E}">
        <p14:creationId xmlns:p14="http://schemas.microsoft.com/office/powerpoint/2010/main" val="4010607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</a:rPr>
              <a:t>IV. Realize that We Receive Great Gifts from God; and never forget Who is the Giver of the Gifts</a:t>
            </a:r>
          </a:p>
        </p:txBody>
      </p:sp>
    </p:spTree>
    <p:extLst>
      <p:ext uri="{BB962C8B-B14F-4D97-AF65-F5344CB8AC3E}">
        <p14:creationId xmlns:p14="http://schemas.microsoft.com/office/powerpoint/2010/main" val="490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 1:17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good gift and every perfect gift is from above, and cometh down from the Father of lights, with whom is no variableness, neither shadow of turning</a:t>
            </a:r>
          </a:p>
        </p:txBody>
      </p:sp>
    </p:spTree>
    <p:extLst>
      <p:ext uri="{BB962C8B-B14F-4D97-AF65-F5344CB8AC3E}">
        <p14:creationId xmlns:p14="http://schemas.microsoft.com/office/powerpoint/2010/main" val="1277292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1 Corinthians 15:10 – </a:t>
            </a:r>
            <a:r>
              <a:rPr lang="en-US" sz="3600" u="sng" dirty="0"/>
              <a:t>Paul</a:t>
            </a:r>
            <a:r>
              <a:rPr lang="en-US" sz="3600" dirty="0"/>
              <a:t> was aware of where his blessings came from: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5969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/>
              <a:t>But by the grace of God I am what I am: and his grace which was bestowed upon me was not in vain; but I laboured more abundantly than they all: yet not I, but the grace of God which was with me.</a:t>
            </a:r>
          </a:p>
        </p:txBody>
      </p:sp>
    </p:spTree>
    <p:extLst>
      <p:ext uri="{BB962C8B-B14F-4D97-AF65-F5344CB8AC3E}">
        <p14:creationId xmlns:p14="http://schemas.microsoft.com/office/powerpoint/2010/main" val="2537843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u="sng" dirty="0"/>
              <a:t>Lk. 12:16-21 </a:t>
            </a:r>
            <a:r>
              <a:rPr lang="en-US" sz="4000" dirty="0"/>
              <a:t>– The rich farmer did not </a:t>
            </a:r>
            <a:r>
              <a:rPr lang="en-US" sz="4000" u="sng" dirty="0"/>
              <a:t>realize</a:t>
            </a:r>
            <a:r>
              <a:rPr lang="en-US" sz="4000" dirty="0"/>
              <a:t> the source of his blessings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And he spake a parable unto them, saying, The ground of a certain rich man brought forth plentifully:</a:t>
            </a:r>
          </a:p>
          <a:p>
            <a:r>
              <a:rPr lang="en-US" dirty="0"/>
              <a:t>[17] And </a:t>
            </a:r>
            <a:r>
              <a:rPr lang="en-US" u="sng" dirty="0"/>
              <a:t>he thought </a:t>
            </a:r>
            <a:r>
              <a:rPr lang="en-US" dirty="0"/>
              <a:t>within himself, saying, What shall I do, because I have no room where to bestow my fruits?...</a:t>
            </a:r>
          </a:p>
        </p:txBody>
      </p:sp>
    </p:spTree>
    <p:extLst>
      <p:ext uri="{BB962C8B-B14F-4D97-AF65-F5344CB8AC3E}">
        <p14:creationId xmlns:p14="http://schemas.microsoft.com/office/powerpoint/2010/main" val="4192621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[18] And he said, </a:t>
            </a:r>
            <a:r>
              <a:rPr lang="en-US" u="sng" dirty="0"/>
              <a:t>This will I do</a:t>
            </a:r>
            <a:r>
              <a:rPr lang="en-US" dirty="0"/>
              <a:t>: I will pull down my barns, and build greater; and there will I bestow all my fruits and my goods.</a:t>
            </a:r>
          </a:p>
          <a:p>
            <a:r>
              <a:rPr lang="en-US" dirty="0"/>
              <a:t>[19] </a:t>
            </a:r>
            <a:r>
              <a:rPr lang="en-US" u="sng" dirty="0"/>
              <a:t>And I will say to my soul</a:t>
            </a:r>
            <a:r>
              <a:rPr lang="en-US" dirty="0"/>
              <a:t>, Soul, thou hast much goods laid up for many years; take thine ease, eat, drink, and be merry…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993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[20] But God said unto him, </a:t>
            </a:r>
            <a:r>
              <a:rPr lang="en-US" u="sng" dirty="0"/>
              <a:t>Thou</a:t>
            </a:r>
            <a:r>
              <a:rPr lang="en-US" dirty="0"/>
              <a:t> </a:t>
            </a:r>
            <a:r>
              <a:rPr lang="en-US" u="sng" dirty="0"/>
              <a:t>fool</a:t>
            </a:r>
            <a:r>
              <a:rPr lang="en-US" dirty="0"/>
              <a:t>, this night thy soul shall be required of thee: then whose shall those things be, which thou hast provided?</a:t>
            </a:r>
          </a:p>
          <a:p>
            <a:r>
              <a:rPr lang="en-US" dirty="0"/>
              <a:t>[21] So is he that layeth up treasure for himself, and is not rich toward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8156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every thing give thanks: for this is the will of God in Christ Jesus concerning you. (1 Thessalonians. 5:18)</a:t>
            </a:r>
          </a:p>
        </p:txBody>
      </p:sp>
    </p:spTree>
    <p:extLst>
      <p:ext uri="{BB962C8B-B14F-4D97-AF65-F5344CB8AC3E}">
        <p14:creationId xmlns:p14="http://schemas.microsoft.com/office/powerpoint/2010/main" val="38850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Ephesians 5:20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Giving thanks always for all things unto God and the Father in the name of our Lord Jesus Christ;</a:t>
            </a:r>
          </a:p>
        </p:txBody>
      </p:sp>
    </p:spTree>
    <p:extLst>
      <p:ext uri="{BB962C8B-B14F-4D97-AF65-F5344CB8AC3E}">
        <p14:creationId xmlns:p14="http://schemas.microsoft.com/office/powerpoint/2010/main" val="3764820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/>
              <a:t>Paul wrote that we are to abound with thanksgiving (Colossians 2:7)</a:t>
            </a:r>
          </a:p>
          <a:p>
            <a:r>
              <a:rPr lang="en-US" dirty="0"/>
              <a:t>“Rooted and built up in him, and stablished in the faith, as ye have been taught, abounding therein with thanksgiving.”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10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5400" dirty="0"/>
              <a:t>1 Thessalonians 5:18 – “in everything give thanks, for this is the will of God in Christ Jesus concerning you”.</a:t>
            </a:r>
          </a:p>
        </p:txBody>
      </p:sp>
    </p:spTree>
    <p:extLst>
      <p:ext uri="{BB962C8B-B14F-4D97-AF65-F5344CB8AC3E}">
        <p14:creationId xmlns:p14="http://schemas.microsoft.com/office/powerpoint/2010/main" val="2147764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>
                <a:solidFill>
                  <a:srgbClr val="FFFF00"/>
                </a:solidFill>
              </a:rPr>
              <a:t>I. Remember </a:t>
            </a:r>
            <a:r>
              <a:rPr lang="en-US" sz="9600" u="sng" dirty="0">
                <a:solidFill>
                  <a:srgbClr val="FFFF00"/>
                </a:solidFill>
              </a:rPr>
              <a:t>never</a:t>
            </a:r>
            <a:r>
              <a:rPr lang="en-US" sz="9600" dirty="0">
                <a:solidFill>
                  <a:srgbClr val="FFFF00"/>
                </a:solidFill>
              </a:rPr>
              <a:t> to forget</a:t>
            </a:r>
          </a:p>
        </p:txBody>
      </p:sp>
    </p:spTree>
    <p:extLst>
      <p:ext uri="{BB962C8B-B14F-4D97-AF65-F5344CB8AC3E}">
        <p14:creationId xmlns:p14="http://schemas.microsoft.com/office/powerpoint/2010/main" val="46142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Forgetfulness is an </a:t>
            </a:r>
            <a:r>
              <a:rPr lang="en-US" sz="7200" u="sng" dirty="0"/>
              <a:t>Enemy</a:t>
            </a:r>
            <a:r>
              <a:rPr lang="en-US" sz="7200" dirty="0"/>
              <a:t> of Thankfulness!!!</a:t>
            </a:r>
          </a:p>
        </p:txBody>
      </p:sp>
    </p:spTree>
    <p:extLst>
      <p:ext uri="{BB962C8B-B14F-4D97-AF65-F5344CB8AC3E}">
        <p14:creationId xmlns:p14="http://schemas.microsoft.com/office/powerpoint/2010/main" val="2240514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</a:t>
            </a:r>
            <a:r>
              <a:rPr lang="en-US" u="sng" dirty="0"/>
              <a:t>1 </a:t>
            </a:r>
            <a:r>
              <a:rPr lang="en-US" dirty="0"/>
              <a:t>of 10 lepers remembered to thank Jesus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807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Lk. 17:15-17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And one of them, when he saw that he was healed, turned back, and with a loud voice glorified God,</a:t>
            </a:r>
          </a:p>
          <a:p>
            <a:r>
              <a:rPr lang="en-US" dirty="0"/>
              <a:t>[16] And fell down on his face at his feet, giving him thanks: and he was a Samaritan.</a:t>
            </a:r>
          </a:p>
          <a:p>
            <a:r>
              <a:rPr lang="en-US" dirty="0"/>
              <a:t>[17] And Jesus answering said, Were there not ten cleansed? but where are the nine?</a:t>
            </a:r>
          </a:p>
        </p:txBody>
      </p:sp>
    </p:spTree>
    <p:extLst>
      <p:ext uri="{BB962C8B-B14F-4D97-AF65-F5344CB8AC3E}">
        <p14:creationId xmlns:p14="http://schemas.microsoft.com/office/powerpoint/2010/main" val="3982102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934</Words>
  <Application>Microsoft Office PowerPoint</Application>
  <PresentationFormat>On-screen Show (4:3)</PresentationFormat>
  <Paragraphs>55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Office Theme</vt:lpstr>
      <vt:lpstr> Giving Thanks To God</vt:lpstr>
      <vt:lpstr>PowerPoint Presentation</vt:lpstr>
      <vt:lpstr> Ephesians 5:20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Lk. 17:15-17</vt:lpstr>
      <vt:lpstr>Psalms 103:2</vt:lpstr>
      <vt:lpstr>PowerPoint Presentation</vt:lpstr>
      <vt:lpstr>1 Timothy 6:8</vt:lpstr>
      <vt:lpstr>Hebebrews 13:5</vt:lpstr>
      <vt:lpstr>PowerPoint Presentation</vt:lpstr>
      <vt:lpstr>PowerPoint Presentation</vt:lpstr>
      <vt:lpstr>PowerPoint Presentation</vt:lpstr>
      <vt:lpstr>PowerPoint Presentation</vt:lpstr>
      <vt:lpstr>Psalms 107:1-2</vt:lpstr>
      <vt:lpstr>PowerPoint Presentation</vt:lpstr>
      <vt:lpstr>Psalms 116:12</vt:lpstr>
      <vt:lpstr>PowerPoint Presentation</vt:lpstr>
      <vt:lpstr>James 1:17</vt:lpstr>
      <vt:lpstr>1 Corinthians 15:10 – Paul was aware of where his blessings came from:</vt:lpstr>
      <vt:lpstr>Lk. 12:16-21 – The rich farmer did not realize the source of his blessings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</dc:creator>
  <cp:lastModifiedBy>Al Lyles</cp:lastModifiedBy>
  <cp:revision>29</cp:revision>
  <dcterms:created xsi:type="dcterms:W3CDTF">2012-09-15T23:26:28Z</dcterms:created>
  <dcterms:modified xsi:type="dcterms:W3CDTF">2024-01-21T15:58:50Z</dcterms:modified>
</cp:coreProperties>
</file>