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84807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570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41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197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2382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1141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273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8761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78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247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52;p2"/>
          <p:cNvGrpSpPr/>
          <p:nvPr/>
        </p:nvGrpSpPr>
        <p:grpSpPr>
          <a:xfrm>
            <a:off x="0" y="0"/>
            <a:ext cx="9144000" cy="6856412"/>
            <a:chOff x="0" y="0"/>
            <a:chExt cx="9144000" cy="6856412"/>
          </a:xfrm>
        </p:grpSpPr>
        <p:sp>
          <p:nvSpPr>
            <p:cNvPr id="53" name="Google Shape;53;p2"/>
            <p:cNvSpPr/>
            <p:nvPr/>
          </p:nvSpPr>
          <p:spPr>
            <a:xfrm>
              <a:off x="0" y="19050"/>
              <a:ext cx="9140821" cy="5195888"/>
            </a:xfrm>
            <a:custGeom>
              <a:avLst/>
              <a:gdLst/>
              <a:ahLst/>
              <a:cxnLst/>
              <a:rect l="0" t="0" r="0" b="0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68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36537" y="0"/>
              <a:ext cx="8904283" cy="5148263"/>
            </a:xfrm>
            <a:custGeom>
              <a:avLst/>
              <a:gdLst/>
              <a:ahLst/>
              <a:cxnLst/>
              <a:rect l="0" t="0" r="0" b="0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A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0" y="5449887"/>
              <a:ext cx="6410329" cy="303212"/>
            </a:xfrm>
            <a:custGeom>
              <a:avLst/>
              <a:gdLst/>
              <a:ahLst/>
              <a:cxnLst/>
              <a:rect l="0" t="0" r="0" b="0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70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410325" y="5678487"/>
              <a:ext cx="2730498" cy="103187"/>
            </a:xfrm>
            <a:custGeom>
              <a:avLst/>
              <a:gdLst/>
              <a:ahLst/>
              <a:cxnLst/>
              <a:rect l="0" t="0" r="0" b="0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0" y="5915025"/>
              <a:ext cx="7594600" cy="522287"/>
            </a:xfrm>
            <a:custGeom>
              <a:avLst/>
              <a:gdLst/>
              <a:ahLst/>
              <a:cxnLst/>
              <a:rect l="0" t="0" r="0" b="0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B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594600" y="5876925"/>
              <a:ext cx="1546226" cy="160337"/>
            </a:xfrm>
            <a:custGeom>
              <a:avLst/>
              <a:gdLst/>
              <a:ahLst/>
              <a:cxnLst/>
              <a:rect l="0" t="0" r="0" b="0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745162" y="6056312"/>
              <a:ext cx="3395663" cy="314325"/>
            </a:xfrm>
            <a:custGeom>
              <a:avLst/>
              <a:gdLst/>
              <a:ahLst/>
              <a:cxnLst/>
              <a:rect l="0" t="0" r="0" b="0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0" y="6303962"/>
              <a:ext cx="5745163" cy="552450"/>
            </a:xfrm>
            <a:custGeom>
              <a:avLst/>
              <a:gdLst/>
              <a:ahLst/>
              <a:cxnLst/>
              <a:rect l="0" t="0" r="0" b="0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4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328987" y="6418262"/>
              <a:ext cx="3990974" cy="438150"/>
            </a:xfrm>
            <a:custGeom>
              <a:avLst/>
              <a:gdLst/>
              <a:ahLst/>
              <a:cxnLst/>
              <a:rect l="0" t="0" r="0" b="0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911975" y="6142037"/>
              <a:ext cx="2228850" cy="600075"/>
            </a:xfrm>
            <a:custGeom>
              <a:avLst/>
              <a:gdLst/>
              <a:ahLst/>
              <a:cxnLst/>
              <a:rect l="0" t="0" r="0" b="0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rgbClr val="35359D"/>
                </a:gs>
                <a:gs pos="100000">
                  <a:schemeClr val="lt1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985125" y="5002212"/>
              <a:ext cx="1155700" cy="381000"/>
            </a:xfrm>
            <a:custGeom>
              <a:avLst/>
              <a:gdLst/>
              <a:ahLst/>
              <a:cxnLst/>
              <a:rect l="0" t="0" r="0" b="0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0" y="2359025"/>
              <a:ext cx="7985120" cy="2652712"/>
            </a:xfrm>
            <a:custGeom>
              <a:avLst/>
              <a:gdLst/>
              <a:ahLst/>
              <a:cxnLst/>
              <a:rect l="0" t="0" r="0" b="0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4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985125" y="4840287"/>
              <a:ext cx="1155700" cy="504825"/>
            </a:xfrm>
            <a:custGeom>
              <a:avLst/>
              <a:gdLst/>
              <a:ahLst/>
              <a:cxnLst/>
              <a:rect l="0" t="0" r="0" b="0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0" y="1454150"/>
              <a:ext cx="7985120" cy="3471864"/>
            </a:xfrm>
            <a:custGeom>
              <a:avLst/>
              <a:gdLst/>
              <a:ahLst/>
              <a:cxnLst/>
              <a:rect l="0" t="0" r="0" b="0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6A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641725" y="0"/>
              <a:ext cx="5014913" cy="4325936"/>
            </a:xfrm>
            <a:custGeom>
              <a:avLst/>
              <a:gdLst/>
              <a:ahLst/>
              <a:cxnLst/>
              <a:rect l="0" t="0" r="0" b="0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8628062" y="4289425"/>
              <a:ext cx="512762" cy="474662"/>
            </a:xfrm>
            <a:custGeom>
              <a:avLst/>
              <a:gdLst/>
              <a:ahLst/>
              <a:cxnLst/>
              <a:rect l="0" t="0" r="0" b="0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rgbClr val="4646A1"/>
                </a:gs>
                <a:gs pos="100000">
                  <a:schemeClr val="lt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694737" y="4108450"/>
              <a:ext cx="446087" cy="531812"/>
            </a:xfrm>
            <a:custGeom>
              <a:avLst/>
              <a:gdLst/>
              <a:ahLst/>
              <a:cxnLst/>
              <a:rect l="0" t="0" r="0" b="0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895725" y="0"/>
              <a:ext cx="4951414" cy="4251324"/>
            </a:xfrm>
            <a:custGeom>
              <a:avLst/>
              <a:gdLst/>
              <a:ahLst/>
              <a:cxnLst/>
              <a:rect l="0" t="0" r="0" b="0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6B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8931275" y="4022725"/>
              <a:ext cx="209550" cy="209550"/>
            </a:xfrm>
            <a:custGeom>
              <a:avLst/>
              <a:gdLst/>
              <a:ahLst/>
              <a:cxnLst/>
              <a:rect l="0" t="0" r="0" b="0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940300" y="0"/>
              <a:ext cx="3990974" cy="4022724"/>
            </a:xfrm>
            <a:custGeom>
              <a:avLst/>
              <a:gdLst/>
              <a:ahLst/>
              <a:cxnLst/>
              <a:rect l="0" t="0" r="0" b="0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537200" y="0"/>
              <a:ext cx="3489327" cy="3936998"/>
            </a:xfrm>
            <a:custGeom>
              <a:avLst/>
              <a:gdLst/>
              <a:ahLst/>
              <a:cxnLst/>
              <a:rect l="0" t="0" r="0" b="0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9007475" y="3927475"/>
              <a:ext cx="133350" cy="152400"/>
            </a:xfrm>
            <a:custGeom>
              <a:avLst/>
              <a:gdLst/>
              <a:ahLst/>
              <a:cxnLst/>
              <a:rect l="0" t="0" r="0" b="0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rgbClr val="5555A5"/>
                </a:gs>
                <a:gs pos="100000">
                  <a:schemeClr val="lt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894762" y="1349375"/>
              <a:ext cx="246062" cy="819150"/>
            </a:xfrm>
            <a:custGeom>
              <a:avLst/>
              <a:gdLst/>
              <a:ahLst/>
              <a:cxnLst/>
              <a:rect l="0" t="0" r="0" b="0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8107362" y="0"/>
              <a:ext cx="909636" cy="1654175"/>
            </a:xfrm>
            <a:custGeom>
              <a:avLst/>
              <a:gdLst/>
              <a:ahLst/>
              <a:cxnLst/>
              <a:rect l="0" t="0" r="0" b="0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8589962" y="0"/>
              <a:ext cx="541337" cy="1263649"/>
            </a:xfrm>
            <a:custGeom>
              <a:avLst/>
              <a:gdLst/>
              <a:ahLst/>
              <a:cxnLst/>
              <a:rect l="0" t="0" r="0" b="0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6C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9045575" y="1036637"/>
              <a:ext cx="95250" cy="493712"/>
            </a:xfrm>
            <a:custGeom>
              <a:avLst/>
              <a:gdLst/>
              <a:ahLst/>
              <a:cxnLst/>
              <a:rect l="0" t="0" r="0" b="0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175" y="2541587"/>
              <a:ext cx="9131307" cy="2959100"/>
            </a:xfrm>
            <a:custGeom>
              <a:avLst/>
              <a:gdLst/>
              <a:ahLst/>
              <a:cxnLst/>
              <a:rect l="0" t="0" r="0" b="0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C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9134475" y="5529262"/>
              <a:ext cx="9525" cy="9525"/>
            </a:xfrm>
            <a:custGeom>
              <a:avLst/>
              <a:gdLst/>
              <a:ahLst/>
              <a:cxnLst/>
              <a:rect l="0" t="0" r="0" b="0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175" y="3416300"/>
              <a:ext cx="9131307" cy="2122488"/>
            </a:xfrm>
            <a:custGeom>
              <a:avLst/>
              <a:gdLst/>
              <a:ahLst/>
              <a:cxnLst/>
              <a:rect l="0" t="0" r="0" b="0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A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175" y="5043487"/>
              <a:ext cx="9131307" cy="657225"/>
            </a:xfrm>
            <a:custGeom>
              <a:avLst/>
              <a:gdLst/>
              <a:ahLst/>
              <a:cxnLst/>
              <a:rect l="0" t="0" r="0" b="0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D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058987" y="0"/>
              <a:ext cx="7075489" cy="5043488"/>
            </a:xfrm>
            <a:custGeom>
              <a:avLst/>
              <a:gdLst/>
              <a:ahLst/>
              <a:cxnLst/>
              <a:rect l="0" t="0" r="0" b="0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6E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272087" y="0"/>
              <a:ext cx="3862390" cy="4149725"/>
            </a:xfrm>
            <a:custGeom>
              <a:avLst/>
              <a:gdLst/>
              <a:ahLst/>
              <a:cxnLst/>
              <a:rect l="0" t="0" r="0" b="0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D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6270625" y="0"/>
              <a:ext cx="2863849" cy="3911600"/>
            </a:xfrm>
            <a:custGeom>
              <a:avLst/>
              <a:gdLst/>
              <a:ahLst/>
              <a:cxnLst/>
              <a:rect l="0" t="0" r="0" b="0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173912" y="0"/>
              <a:ext cx="1960562" cy="3292475"/>
            </a:xfrm>
            <a:custGeom>
              <a:avLst/>
              <a:gdLst/>
              <a:ahLst/>
              <a:cxnLst/>
              <a:rect l="0" t="0" r="0" b="0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7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451725" y="0"/>
              <a:ext cx="1682749" cy="3073400"/>
            </a:xfrm>
            <a:custGeom>
              <a:avLst/>
              <a:gdLst/>
              <a:ahLst/>
              <a:cxnLst/>
              <a:rect l="0" t="0" r="0" b="0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4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907337" y="0"/>
              <a:ext cx="1227137" cy="2360613"/>
            </a:xfrm>
            <a:custGeom>
              <a:avLst/>
              <a:gdLst/>
              <a:ahLst/>
              <a:cxnLst/>
              <a:rect l="0" t="0" r="0" b="0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9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9" name="Google Shape;89;p2"/>
            <p:cNvGrpSpPr/>
            <p:nvPr/>
          </p:nvGrpSpPr>
          <p:grpSpPr>
            <a:xfrm>
              <a:off x="0" y="2590800"/>
              <a:ext cx="9140827" cy="2949575"/>
              <a:chOff x="0" y="2590800"/>
              <a:chExt cx="9140827" cy="2949575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0" y="2590800"/>
                <a:ext cx="5826125" cy="2084388"/>
              </a:xfrm>
              <a:custGeom>
                <a:avLst/>
                <a:gdLst/>
                <a:ahLst/>
                <a:cxnLst/>
                <a:rect l="0" t="0" r="0" b="0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rgbClr val="000084"/>
                  </a:gs>
                </a:gsLst>
                <a:lin ang="10800025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5788025" y="4437062"/>
                <a:ext cx="3352802" cy="1103313"/>
              </a:xfrm>
              <a:custGeom>
                <a:avLst/>
                <a:gdLst/>
                <a:ahLst/>
                <a:cxnLst/>
                <a:rect l="0" t="0" r="0" b="0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rgbClr val="5555A5"/>
                  </a:gs>
                  <a:gs pos="100000">
                    <a:schemeClr val="lt1"/>
                  </a:gs>
                </a:gsLst>
                <a:lin ang="10800025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2" name="Google Shape;92;p2"/>
          <p:cNvSpPr txBox="1"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44000" cy="6856412"/>
            <a:chOff x="0" y="0"/>
            <a:chExt cx="9144000" cy="6856412"/>
          </a:xfrm>
        </p:grpSpPr>
        <p:sp>
          <p:nvSpPr>
            <p:cNvPr id="7" name="Google Shape;7;p1"/>
            <p:cNvSpPr/>
            <p:nvPr/>
          </p:nvSpPr>
          <p:spPr>
            <a:xfrm>
              <a:off x="0" y="19050"/>
              <a:ext cx="9140821" cy="5195888"/>
            </a:xfrm>
            <a:custGeom>
              <a:avLst/>
              <a:gdLst/>
              <a:ahLst/>
              <a:cxnLst/>
              <a:rect l="0" t="0" r="0" b="0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68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6537" y="0"/>
              <a:ext cx="8904283" cy="5148263"/>
            </a:xfrm>
            <a:custGeom>
              <a:avLst/>
              <a:gdLst/>
              <a:ahLst/>
              <a:cxnLst/>
              <a:rect l="0" t="0" r="0" b="0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A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0" y="5449887"/>
              <a:ext cx="6410329" cy="303212"/>
            </a:xfrm>
            <a:custGeom>
              <a:avLst/>
              <a:gdLst/>
              <a:ahLst/>
              <a:cxnLst/>
              <a:rect l="0" t="0" r="0" b="0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70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6410325" y="5678487"/>
              <a:ext cx="2730498" cy="103187"/>
            </a:xfrm>
            <a:custGeom>
              <a:avLst/>
              <a:gdLst/>
              <a:ahLst/>
              <a:cxnLst/>
              <a:rect l="0" t="0" r="0" b="0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0" y="5915025"/>
              <a:ext cx="7594600" cy="522287"/>
            </a:xfrm>
            <a:custGeom>
              <a:avLst/>
              <a:gdLst/>
              <a:ahLst/>
              <a:cxnLst/>
              <a:rect l="0" t="0" r="0" b="0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B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7594600" y="5876925"/>
              <a:ext cx="1546226" cy="160337"/>
            </a:xfrm>
            <a:custGeom>
              <a:avLst/>
              <a:gdLst/>
              <a:ahLst/>
              <a:cxnLst/>
              <a:rect l="0" t="0" r="0" b="0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5745162" y="6056312"/>
              <a:ext cx="3395663" cy="314325"/>
            </a:xfrm>
            <a:custGeom>
              <a:avLst/>
              <a:gdLst/>
              <a:ahLst/>
              <a:cxnLst/>
              <a:rect l="0" t="0" r="0" b="0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0" y="6303962"/>
              <a:ext cx="5745163" cy="552450"/>
            </a:xfrm>
            <a:custGeom>
              <a:avLst/>
              <a:gdLst/>
              <a:ahLst/>
              <a:cxnLst/>
              <a:rect l="0" t="0" r="0" b="0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4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328987" y="6418262"/>
              <a:ext cx="3990974" cy="438150"/>
            </a:xfrm>
            <a:custGeom>
              <a:avLst/>
              <a:gdLst/>
              <a:ahLst/>
              <a:cxnLst/>
              <a:rect l="0" t="0" r="0" b="0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6911975" y="6142037"/>
              <a:ext cx="2228850" cy="600075"/>
            </a:xfrm>
            <a:custGeom>
              <a:avLst/>
              <a:gdLst/>
              <a:ahLst/>
              <a:cxnLst/>
              <a:rect l="0" t="0" r="0" b="0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rgbClr val="35359D"/>
                </a:gs>
                <a:gs pos="100000">
                  <a:schemeClr val="lt1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7985125" y="5002212"/>
              <a:ext cx="1155700" cy="381000"/>
            </a:xfrm>
            <a:custGeom>
              <a:avLst/>
              <a:gdLst/>
              <a:ahLst/>
              <a:cxnLst/>
              <a:rect l="0" t="0" r="0" b="0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0" y="2359025"/>
              <a:ext cx="7985120" cy="2652712"/>
            </a:xfrm>
            <a:custGeom>
              <a:avLst/>
              <a:gdLst/>
              <a:ahLst/>
              <a:cxnLst/>
              <a:rect l="0" t="0" r="0" b="0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4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7985125" y="4840287"/>
              <a:ext cx="1155700" cy="504825"/>
            </a:xfrm>
            <a:custGeom>
              <a:avLst/>
              <a:gdLst/>
              <a:ahLst/>
              <a:cxnLst/>
              <a:rect l="0" t="0" r="0" b="0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1454150"/>
              <a:ext cx="7985120" cy="3471864"/>
            </a:xfrm>
            <a:custGeom>
              <a:avLst/>
              <a:gdLst/>
              <a:ahLst/>
              <a:cxnLst/>
              <a:rect l="0" t="0" r="0" b="0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6A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3641725" y="0"/>
              <a:ext cx="5014913" cy="4325936"/>
            </a:xfrm>
            <a:custGeom>
              <a:avLst/>
              <a:gdLst/>
              <a:ahLst/>
              <a:cxnLst/>
              <a:rect l="0" t="0" r="0" b="0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8628062" y="4289425"/>
              <a:ext cx="512762" cy="474662"/>
            </a:xfrm>
            <a:custGeom>
              <a:avLst/>
              <a:gdLst/>
              <a:ahLst/>
              <a:cxnLst/>
              <a:rect l="0" t="0" r="0" b="0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rgbClr val="4646A1"/>
                </a:gs>
                <a:gs pos="100000">
                  <a:schemeClr val="lt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694737" y="4108450"/>
              <a:ext cx="446087" cy="531812"/>
            </a:xfrm>
            <a:custGeom>
              <a:avLst/>
              <a:gdLst/>
              <a:ahLst/>
              <a:cxnLst/>
              <a:rect l="0" t="0" r="0" b="0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3895725" y="0"/>
              <a:ext cx="4951414" cy="4251324"/>
            </a:xfrm>
            <a:custGeom>
              <a:avLst/>
              <a:gdLst/>
              <a:ahLst/>
              <a:cxnLst/>
              <a:rect l="0" t="0" r="0" b="0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6B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8931275" y="4022725"/>
              <a:ext cx="209550" cy="209550"/>
            </a:xfrm>
            <a:custGeom>
              <a:avLst/>
              <a:gdLst/>
              <a:ahLst/>
              <a:cxnLst/>
              <a:rect l="0" t="0" r="0" b="0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4940300" y="0"/>
              <a:ext cx="3990974" cy="4022724"/>
            </a:xfrm>
            <a:custGeom>
              <a:avLst/>
              <a:gdLst/>
              <a:ahLst/>
              <a:cxnLst/>
              <a:rect l="0" t="0" r="0" b="0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5537200" y="0"/>
              <a:ext cx="3489327" cy="3936998"/>
            </a:xfrm>
            <a:custGeom>
              <a:avLst/>
              <a:gdLst/>
              <a:ahLst/>
              <a:cxnLst/>
              <a:rect l="0" t="0" r="0" b="0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9007475" y="3927475"/>
              <a:ext cx="133350" cy="152400"/>
            </a:xfrm>
            <a:custGeom>
              <a:avLst/>
              <a:gdLst/>
              <a:ahLst/>
              <a:cxnLst/>
              <a:rect l="0" t="0" r="0" b="0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rgbClr val="5555A5"/>
                </a:gs>
                <a:gs pos="100000">
                  <a:schemeClr val="lt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8894762" y="1349375"/>
              <a:ext cx="246062" cy="819150"/>
            </a:xfrm>
            <a:custGeom>
              <a:avLst/>
              <a:gdLst/>
              <a:ahLst/>
              <a:cxnLst/>
              <a:rect l="0" t="0" r="0" b="0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8107362" y="0"/>
              <a:ext cx="909636" cy="1654175"/>
            </a:xfrm>
            <a:custGeom>
              <a:avLst/>
              <a:gdLst/>
              <a:ahLst/>
              <a:cxnLst/>
              <a:rect l="0" t="0" r="0" b="0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8589962" y="0"/>
              <a:ext cx="541337" cy="1263649"/>
            </a:xfrm>
            <a:custGeom>
              <a:avLst/>
              <a:gdLst/>
              <a:ahLst/>
              <a:cxnLst/>
              <a:rect l="0" t="0" r="0" b="0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6C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9045575" y="1036637"/>
              <a:ext cx="95250" cy="493712"/>
            </a:xfrm>
            <a:custGeom>
              <a:avLst/>
              <a:gdLst/>
              <a:ahLst/>
              <a:cxnLst/>
              <a:rect l="0" t="0" r="0" b="0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3175" y="2541587"/>
              <a:ext cx="9131307" cy="2959100"/>
            </a:xfrm>
            <a:custGeom>
              <a:avLst/>
              <a:gdLst/>
              <a:ahLst/>
              <a:cxnLst/>
              <a:rect l="0" t="0" r="0" b="0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C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9134475" y="5529262"/>
              <a:ext cx="9525" cy="9525"/>
            </a:xfrm>
            <a:custGeom>
              <a:avLst/>
              <a:gdLst/>
              <a:ahLst/>
              <a:cxnLst/>
              <a:rect l="0" t="0" r="0" b="0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3175" y="3416300"/>
              <a:ext cx="9131307" cy="2122488"/>
            </a:xfrm>
            <a:custGeom>
              <a:avLst/>
              <a:gdLst/>
              <a:ahLst/>
              <a:cxnLst/>
              <a:rect l="0" t="0" r="0" b="0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A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3175" y="5043487"/>
              <a:ext cx="9131307" cy="657225"/>
            </a:xfrm>
            <a:custGeom>
              <a:avLst/>
              <a:gdLst/>
              <a:ahLst/>
              <a:cxnLst/>
              <a:rect l="0" t="0" r="0" b="0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D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058987" y="0"/>
              <a:ext cx="7075489" cy="5043488"/>
            </a:xfrm>
            <a:custGeom>
              <a:avLst/>
              <a:gdLst/>
              <a:ahLst/>
              <a:cxnLst/>
              <a:rect l="0" t="0" r="0" b="0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6E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5272087" y="0"/>
              <a:ext cx="3862390" cy="4149725"/>
            </a:xfrm>
            <a:custGeom>
              <a:avLst/>
              <a:gdLst/>
              <a:ahLst/>
              <a:cxnLst/>
              <a:rect l="0" t="0" r="0" b="0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D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6270625" y="0"/>
              <a:ext cx="2863849" cy="3911600"/>
            </a:xfrm>
            <a:custGeom>
              <a:avLst/>
              <a:gdLst/>
              <a:ahLst/>
              <a:cxnLst/>
              <a:rect l="0" t="0" r="0" b="0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7173912" y="0"/>
              <a:ext cx="1960562" cy="3292475"/>
            </a:xfrm>
            <a:custGeom>
              <a:avLst/>
              <a:gdLst/>
              <a:ahLst/>
              <a:cxnLst/>
              <a:rect l="0" t="0" r="0" b="0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7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7451725" y="0"/>
              <a:ext cx="1682749" cy="3073400"/>
            </a:xfrm>
            <a:custGeom>
              <a:avLst/>
              <a:gdLst/>
              <a:ahLst/>
              <a:cxnLst/>
              <a:rect l="0" t="0" r="0" b="0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4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7907337" y="0"/>
              <a:ext cx="1227137" cy="2360613"/>
            </a:xfrm>
            <a:custGeom>
              <a:avLst/>
              <a:gdLst/>
              <a:ahLst/>
              <a:cxnLst/>
              <a:rect l="0" t="0" r="0" b="0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9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3" name="Google Shape;43;p1"/>
            <p:cNvGrpSpPr/>
            <p:nvPr/>
          </p:nvGrpSpPr>
          <p:grpSpPr>
            <a:xfrm>
              <a:off x="0" y="2590800"/>
              <a:ext cx="9140827" cy="2949575"/>
              <a:chOff x="0" y="2590800"/>
              <a:chExt cx="9140827" cy="2949575"/>
            </a:xfrm>
          </p:grpSpPr>
          <p:sp>
            <p:nvSpPr>
              <p:cNvPr id="44" name="Google Shape;44;p1"/>
              <p:cNvSpPr/>
              <p:nvPr/>
            </p:nvSpPr>
            <p:spPr>
              <a:xfrm>
                <a:off x="0" y="2590800"/>
                <a:ext cx="5826125" cy="2084388"/>
              </a:xfrm>
              <a:custGeom>
                <a:avLst/>
                <a:gdLst/>
                <a:ahLst/>
                <a:cxnLst/>
                <a:rect l="0" t="0" r="0" b="0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rgbClr val="000084"/>
                  </a:gs>
                </a:gsLst>
                <a:lin ang="10800025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45;p1"/>
              <p:cNvSpPr/>
              <p:nvPr/>
            </p:nvSpPr>
            <p:spPr>
              <a:xfrm>
                <a:off x="5788025" y="4437062"/>
                <a:ext cx="3352802" cy="1103313"/>
              </a:xfrm>
              <a:custGeom>
                <a:avLst/>
                <a:gdLst/>
                <a:ahLst/>
                <a:cxnLst/>
                <a:rect l="0" t="0" r="0" b="0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rgbClr val="5555A5"/>
                  </a:gs>
                  <a:gs pos="100000">
                    <a:schemeClr val="lt1"/>
                  </a:gs>
                </a:gsLst>
                <a:lin ang="10800025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6" name="Google Shape;46;p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/>
        </p:nvSpPr>
        <p:spPr>
          <a:xfrm>
            <a:off x="990600" y="304800"/>
            <a:ext cx="7239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ARK AND THE CHURCH</a:t>
            </a:r>
            <a:endParaRPr/>
          </a:p>
        </p:txBody>
      </p:sp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990600"/>
            <a:ext cx="5181600" cy="37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/>
          <p:nvPr/>
        </p:nvSpPr>
        <p:spPr>
          <a:xfrm>
            <a:off x="304800" y="838200"/>
            <a:ext cx="83058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Genesis 6:9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…Noah was a just man, perfect in his generations. Noah walked with God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110" name="Google Shape;110;p4"/>
          <p:cNvSpPr txBox="1"/>
          <p:nvPr/>
        </p:nvSpPr>
        <p:spPr>
          <a:xfrm>
            <a:off x="304800" y="1828800"/>
            <a:ext cx="8610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NOAH WAS THE BUILDER OF THE ARK</a:t>
            </a:r>
            <a:endParaRPr dirty="0"/>
          </a:p>
        </p:txBody>
      </p:sp>
      <p:sp>
        <p:nvSpPr>
          <p:cNvPr id="111" name="Google Shape;111;p4"/>
          <p:cNvSpPr txBox="1"/>
          <p:nvPr/>
        </p:nvSpPr>
        <p:spPr>
          <a:xfrm>
            <a:off x="304800" y="2362200"/>
            <a:ext cx="86868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Philippians 2:8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being found in appearance as a man, He humbled Himself and became obedient to </a:t>
            </a:r>
            <a:r>
              <a:rPr lang="en-US" sz="2800" b="1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point of 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death, even the death of the cross.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12" name="Google Shape;112;p4"/>
          <p:cNvSpPr txBox="1"/>
          <p:nvPr/>
        </p:nvSpPr>
        <p:spPr>
          <a:xfrm>
            <a:off x="268287" y="4191000"/>
            <a:ext cx="7809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JESUS WAS THE BUILDER OF THE CHURCH</a:t>
            </a:r>
            <a:endParaRPr/>
          </a:p>
        </p:txBody>
      </p:sp>
      <p:sp>
        <p:nvSpPr>
          <p:cNvPr id="113" name="Google Shape;113;p4"/>
          <p:cNvSpPr txBox="1"/>
          <p:nvPr/>
        </p:nvSpPr>
        <p:spPr>
          <a:xfrm>
            <a:off x="304800" y="4724400"/>
            <a:ext cx="84582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Matthew 16:18 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"And I also say to you that you are Peter, and on this rock </a:t>
            </a:r>
            <a:r>
              <a:rPr lang="en-US" sz="28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will build My church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the gates of Hades shall not prevail against it.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/>
        </p:nvSpPr>
        <p:spPr>
          <a:xfrm>
            <a:off x="381000" y="304800"/>
            <a:ext cx="7848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ONLY ONE ARK</a:t>
            </a:r>
            <a:endParaRPr/>
          </a:p>
        </p:txBody>
      </p:sp>
      <p:sp>
        <p:nvSpPr>
          <p:cNvPr id="119" name="Google Shape;119;p5"/>
          <p:cNvSpPr txBox="1"/>
          <p:nvPr/>
        </p:nvSpPr>
        <p:spPr>
          <a:xfrm>
            <a:off x="381000" y="914400"/>
            <a:ext cx="5486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ONLY ONE CHURCH</a:t>
            </a:r>
            <a:endParaRPr/>
          </a:p>
        </p:txBody>
      </p:sp>
      <p:sp>
        <p:nvSpPr>
          <p:cNvPr id="120" name="Google Shape;120;p5"/>
          <p:cNvSpPr txBox="1"/>
          <p:nvPr/>
        </p:nvSpPr>
        <p:spPr>
          <a:xfrm>
            <a:off x="381000" y="1600200"/>
            <a:ext cx="83820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Colossians 1:18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He is the head of the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body, the church,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who is the beginning, the firstborn from the dead, that in all things He may have the preeminence.</a:t>
            </a:r>
            <a:endParaRPr/>
          </a:p>
        </p:txBody>
      </p:sp>
      <p:sp>
        <p:nvSpPr>
          <p:cNvPr id="121" name="Google Shape;121;p5"/>
          <p:cNvSpPr txBox="1"/>
          <p:nvPr/>
        </p:nvSpPr>
        <p:spPr>
          <a:xfrm>
            <a:off x="381000" y="3429000"/>
            <a:ext cx="83820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Ephesians 4:4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one body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one Spirit, just as you were called in one hope of your calling;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/>
        </p:nvSpPr>
        <p:spPr>
          <a:xfrm>
            <a:off x="381000" y="304800"/>
            <a:ext cx="8229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MATERIAL USED TO BUILD THE ARK</a:t>
            </a:r>
            <a:endParaRPr/>
          </a:p>
        </p:txBody>
      </p:sp>
      <p:sp>
        <p:nvSpPr>
          <p:cNvPr id="127" name="Google Shape;127;p6"/>
          <p:cNvSpPr txBox="1"/>
          <p:nvPr/>
        </p:nvSpPr>
        <p:spPr>
          <a:xfrm>
            <a:off x="381000" y="838200"/>
            <a:ext cx="8458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  6:14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" Make yourself an ark of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gopherwood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8" name="Google Shape;128;p6"/>
          <p:cNvSpPr txBox="1"/>
          <p:nvPr/>
        </p:nvSpPr>
        <p:spPr>
          <a:xfrm>
            <a:off x="381000" y="1524000"/>
            <a:ext cx="8077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MATERIAL USED FOR THE CHURCH</a:t>
            </a:r>
            <a:endParaRPr/>
          </a:p>
        </p:txBody>
      </p:sp>
      <p:sp>
        <p:nvSpPr>
          <p:cNvPr id="129" name="Google Shape;129;p6"/>
          <p:cNvSpPr txBox="1"/>
          <p:nvPr/>
        </p:nvSpPr>
        <p:spPr>
          <a:xfrm>
            <a:off x="381000" y="2057400"/>
            <a:ext cx="81534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Peter 2:5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you also, as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living stones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are being built up a spiritual house, a holy priesthood, to offer up spiritual sacrifices acceptable to God through Jesus Christ.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30" name="Google Shape;130;p6"/>
          <p:cNvSpPr txBox="1"/>
          <p:nvPr/>
        </p:nvSpPr>
        <p:spPr>
          <a:xfrm>
            <a:off x="381000" y="4038600"/>
            <a:ext cx="8001000" cy="22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Corinthians 12:12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as the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body is one and has many members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but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all the members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that one body, being many,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are one body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so also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Christ. 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by one Spirit we were all baptized into one body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/>
        </p:nvSpPr>
        <p:spPr>
          <a:xfrm>
            <a:off x="381000" y="228600"/>
            <a:ext cx="7848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ARK  HAD ONE WINDOW FOR LIGHT</a:t>
            </a:r>
            <a:endParaRPr/>
          </a:p>
        </p:txBody>
      </p:sp>
      <p:sp>
        <p:nvSpPr>
          <p:cNvPr id="136" name="Google Shape;136;p7"/>
          <p:cNvSpPr txBox="1"/>
          <p:nvPr/>
        </p:nvSpPr>
        <p:spPr>
          <a:xfrm>
            <a:off x="381000" y="914400"/>
            <a:ext cx="8229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Gen. 6:16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"You shall make a window for the ark</a:t>
            </a:r>
            <a:endParaRPr/>
          </a:p>
        </p:txBody>
      </p:sp>
      <p:sp>
        <p:nvSpPr>
          <p:cNvPr id="137" name="Google Shape;137;p7"/>
          <p:cNvSpPr txBox="1"/>
          <p:nvPr/>
        </p:nvSpPr>
        <p:spPr>
          <a:xfrm>
            <a:off x="381000" y="1600200"/>
            <a:ext cx="7467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CHURCH HAS ONE LIGHT</a:t>
            </a:r>
            <a:endParaRPr/>
          </a:p>
        </p:txBody>
      </p:sp>
      <p:sp>
        <p:nvSpPr>
          <p:cNvPr id="138" name="Google Shape;138;p7"/>
          <p:cNvSpPr txBox="1"/>
          <p:nvPr/>
        </p:nvSpPr>
        <p:spPr>
          <a:xfrm>
            <a:off x="381000" y="2116137"/>
            <a:ext cx="8229600" cy="22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John 8:12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Then Jesus spoke to them again, saying, "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am the light of the world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He who follows Me shall not walk in darkness, but have the light of life."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7"/>
          <p:cNvSpPr txBox="1"/>
          <p:nvPr/>
        </p:nvSpPr>
        <p:spPr>
          <a:xfrm>
            <a:off x="381000" y="3962400"/>
            <a:ext cx="83820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John 1:7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But if we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walk in the light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He is in the light, we have fellowship with one another, and the blood of Jesus Christ His Son cleanses us from all sin.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/>
        </p:nvSpPr>
        <p:spPr>
          <a:xfrm>
            <a:off x="304800" y="319087"/>
            <a:ext cx="7772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ARK ONLY  HAD ONE DOOR</a:t>
            </a:r>
            <a:endParaRPr/>
          </a:p>
        </p:txBody>
      </p:sp>
      <p:sp>
        <p:nvSpPr>
          <p:cNvPr id="145" name="Google Shape;145;p8"/>
          <p:cNvSpPr txBox="1"/>
          <p:nvPr/>
        </p:nvSpPr>
        <p:spPr>
          <a:xfrm>
            <a:off x="304800" y="928687"/>
            <a:ext cx="8382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Gen. 6:16: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…set the door of the ark in its side.</a:t>
            </a:r>
            <a:endParaRPr/>
          </a:p>
        </p:txBody>
      </p:sp>
      <p:sp>
        <p:nvSpPr>
          <p:cNvPr id="146" name="Google Shape;146;p8"/>
          <p:cNvSpPr txBox="1"/>
          <p:nvPr/>
        </p:nvSpPr>
        <p:spPr>
          <a:xfrm>
            <a:off x="304800" y="1538287"/>
            <a:ext cx="8077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CHURCH ONLY HAS ONE DOOR</a:t>
            </a:r>
            <a:endParaRPr/>
          </a:p>
        </p:txBody>
      </p:sp>
      <p:sp>
        <p:nvSpPr>
          <p:cNvPr id="147" name="Google Shape;147;p8"/>
          <p:cNvSpPr txBox="1"/>
          <p:nvPr/>
        </p:nvSpPr>
        <p:spPr>
          <a:xfrm>
            <a:off x="304800" y="2057400"/>
            <a:ext cx="83058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John 10:9  "I am the door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If anyone enters by Me, he will be saved, and will go in and out and find pasture.</a:t>
            </a:r>
            <a:endParaRPr/>
          </a:p>
        </p:txBody>
      </p:sp>
      <p:sp>
        <p:nvSpPr>
          <p:cNvPr id="148" name="Google Shape;148;p8"/>
          <p:cNvSpPr txBox="1"/>
          <p:nvPr/>
        </p:nvSpPr>
        <p:spPr>
          <a:xfrm>
            <a:off x="304800" y="3505200"/>
            <a:ext cx="83820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John 14:6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Jesus said to him, "I am the way, the truth, and the life.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No one comes to the Father except through Me.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/>
          <p:nvPr/>
        </p:nvSpPr>
        <p:spPr>
          <a:xfrm>
            <a:off x="381000" y="457200"/>
            <a:ext cx="8458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SAVED WERE ONE FAMILY</a:t>
            </a:r>
            <a:endParaRPr/>
          </a:p>
        </p:txBody>
      </p:sp>
      <p:sp>
        <p:nvSpPr>
          <p:cNvPr id="154" name="Google Shape;154;p9"/>
          <p:cNvSpPr txBox="1"/>
          <p:nvPr/>
        </p:nvSpPr>
        <p:spPr>
          <a:xfrm>
            <a:off x="381000" y="2590800"/>
            <a:ext cx="8534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SAVED TODAY ARE ONE FAMILY</a:t>
            </a:r>
            <a:endParaRPr/>
          </a:p>
        </p:txBody>
      </p:sp>
      <p:sp>
        <p:nvSpPr>
          <p:cNvPr id="155" name="Google Shape;155;p9"/>
          <p:cNvSpPr txBox="1"/>
          <p:nvPr/>
        </p:nvSpPr>
        <p:spPr>
          <a:xfrm>
            <a:off x="381000" y="1066800"/>
            <a:ext cx="80010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Genesis 7:7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So Noah, with his sons, his wife, and his sons' wives, went into the ark because of the waters of the flood.</a:t>
            </a:r>
            <a:endParaRPr/>
          </a:p>
        </p:txBody>
      </p:sp>
      <p:sp>
        <p:nvSpPr>
          <p:cNvPr id="156" name="Google Shape;156;p9"/>
          <p:cNvSpPr txBox="1"/>
          <p:nvPr/>
        </p:nvSpPr>
        <p:spPr>
          <a:xfrm>
            <a:off x="381000" y="3276600"/>
            <a:ext cx="83058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Ephesians 3: 14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this reason I bow my knees to the Father of our Lord Jesus Christ,  15 from whom the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whole family in heaven and earth is named,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 txBox="1"/>
          <p:nvPr/>
        </p:nvSpPr>
        <p:spPr>
          <a:xfrm>
            <a:off x="381000" y="228600"/>
            <a:ext cx="8001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SALVATION WAS FOUND IN THE ARK</a:t>
            </a:r>
            <a:endParaRPr/>
          </a:p>
        </p:txBody>
      </p:sp>
      <p:sp>
        <p:nvSpPr>
          <p:cNvPr id="162" name="Google Shape;162;p10"/>
          <p:cNvSpPr txBox="1"/>
          <p:nvPr/>
        </p:nvSpPr>
        <p:spPr>
          <a:xfrm>
            <a:off x="381000" y="762000"/>
            <a:ext cx="82296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Peter 3:20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…Then once the Divine longsuffering waited in the days of Noah, while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ark was being prepared, in which a few, that is,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eight souls, were saved through water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3" name="Google Shape;163;p10"/>
          <p:cNvSpPr txBox="1"/>
          <p:nvPr/>
        </p:nvSpPr>
        <p:spPr>
          <a:xfrm>
            <a:off x="381000" y="2667000"/>
            <a:ext cx="8229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SALVATION IS FOUND IN THE CHURCH</a:t>
            </a:r>
            <a:endParaRPr/>
          </a:p>
        </p:txBody>
      </p:sp>
      <p:sp>
        <p:nvSpPr>
          <p:cNvPr id="164" name="Google Shape;164;p10"/>
          <p:cNvSpPr txBox="1"/>
          <p:nvPr/>
        </p:nvSpPr>
        <p:spPr>
          <a:xfrm>
            <a:off x="381000" y="3200400"/>
            <a:ext cx="8153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Ephesians 5:23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… He is the Savior of the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body.</a:t>
            </a:r>
            <a:r>
              <a:rPr lang="en-US" sz="28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5" name="Google Shape;165;p10"/>
          <p:cNvSpPr txBox="1"/>
          <p:nvPr/>
        </p:nvSpPr>
        <p:spPr>
          <a:xfrm>
            <a:off x="381000" y="3733800"/>
            <a:ext cx="80010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Corinthians 12:13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by one Spirit we were all baptized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into one body </a:t>
            </a:r>
            <a:endParaRPr/>
          </a:p>
        </p:txBody>
      </p:sp>
      <p:sp>
        <p:nvSpPr>
          <p:cNvPr id="166" name="Google Shape;166;p10"/>
          <p:cNvSpPr txBox="1"/>
          <p:nvPr/>
        </p:nvSpPr>
        <p:spPr>
          <a:xfrm>
            <a:off x="381000" y="4648200"/>
            <a:ext cx="84582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Peter 3:21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There is also an antitype which now saves us --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baptism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(not the removal of the filth of the flesh, but the answer of a good conscience toward God)…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"/>
          <p:cNvSpPr txBox="1"/>
          <p:nvPr/>
        </p:nvSpPr>
        <p:spPr>
          <a:xfrm>
            <a:off x="381000" y="533400"/>
            <a:ext cx="7924800" cy="47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Genesis 7:21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all flesh died that moved on the earth: birds and cattle and beasts and every creeping thing that creeps on the earth, and every man.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22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 in whose nostrils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breath of the spirit of life, all that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the dry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land,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died. 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 He destroyed all living things which were on the face of the ground: both man and cattle, creeping thing and bird of the air. They were destroyed from the earth. Only Noah and those who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him in the ark remained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alive.</a:t>
            </a:r>
            <a:endParaRPr/>
          </a:p>
        </p:txBody>
      </p:sp>
      <p:sp>
        <p:nvSpPr>
          <p:cNvPr id="172" name="Google Shape;172;p11"/>
          <p:cNvSpPr txBox="1"/>
          <p:nvPr/>
        </p:nvSpPr>
        <p:spPr>
          <a:xfrm>
            <a:off x="381000" y="5486400"/>
            <a:ext cx="8077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OUTSIDE THE ARK WERE LOST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/>
          <p:nvPr/>
        </p:nvSpPr>
        <p:spPr>
          <a:xfrm>
            <a:off x="304800" y="914400"/>
            <a:ext cx="8229600" cy="3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 Thessalonians 1:7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when the Lord Jesus is revealed from heaven with His mighty angels, 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flaming fire taking vengeance on those who do not know God, and on those who do not obey the gospel of our Lord Jesus Christ. 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These shall be punished with everlasting destruction from the presence of the Lord and from the glory of His power,</a:t>
            </a:r>
            <a:endParaRPr/>
          </a:p>
        </p:txBody>
      </p:sp>
      <p:sp>
        <p:nvSpPr>
          <p:cNvPr id="178" name="Google Shape;178;p12"/>
          <p:cNvSpPr txBox="1"/>
          <p:nvPr/>
        </p:nvSpPr>
        <p:spPr>
          <a:xfrm>
            <a:off x="228600" y="381000"/>
            <a:ext cx="8915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FOUND OUTSIDE THE CHURCH ARE LOST</a:t>
            </a:r>
            <a:endParaRPr/>
          </a:p>
        </p:txBody>
      </p:sp>
      <p:sp>
        <p:nvSpPr>
          <p:cNvPr id="179" name="Google Shape;179;p12"/>
          <p:cNvSpPr txBox="1"/>
          <p:nvPr/>
        </p:nvSpPr>
        <p:spPr>
          <a:xfrm>
            <a:off x="304800" y="4495800"/>
            <a:ext cx="80772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Rev. 14:11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…"And the smoke of their torment ascends forever and ever; and they have no rest day or night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default">
      <a:dk1>
        <a:srgbClr val="FFFFFF"/>
      </a:dk1>
      <a:lt1>
        <a:srgbClr val="000099"/>
      </a:lt1>
      <a:dk2>
        <a:srgbClr val="FFFFFF"/>
      </a:dk2>
      <a:lt2>
        <a:srgbClr val="000080"/>
      </a:lt2>
      <a:accent1>
        <a:srgbClr val="3366FF"/>
      </a:accent1>
      <a:accent2>
        <a:srgbClr val="7B46D0"/>
      </a:accent2>
      <a:accent3>
        <a:srgbClr val="000099"/>
      </a:accent3>
      <a:accent4>
        <a:srgbClr val="3366FF"/>
      </a:accent4>
      <a:accent5>
        <a:srgbClr val="7B46D0"/>
      </a:accent5>
      <a:accent6>
        <a:srgbClr val="000099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Microsoft Office PowerPoint</Application>
  <PresentationFormat>On-screen Show (4:3)</PresentationFormat>
  <Paragraphs>40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Beam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Fair Park</dc:creator>
  <cp:lastModifiedBy>aldographics@yahoo.com</cp:lastModifiedBy>
  <cp:revision>1</cp:revision>
  <dcterms:modified xsi:type="dcterms:W3CDTF">2018-08-05T00:15:07Z</dcterms:modified>
</cp:coreProperties>
</file>