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57" d="100"/>
          <a:sy n="57" d="100"/>
        </p:scale>
        <p:origin x="-408"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BA97DF-A878-3D80-5024-A72357878B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FBDDE6C7-65DB-830D-83B4-995082B38C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7542C825-335E-EDB0-D49B-D1D07414BBCF}"/>
              </a:ext>
            </a:extLst>
          </p:cNvPr>
          <p:cNvSpPr>
            <a:spLocks noGrp="1"/>
          </p:cNvSpPr>
          <p:nvPr>
            <p:ph type="dt" sz="half" idx="10"/>
          </p:nvPr>
        </p:nvSpPr>
        <p:spPr/>
        <p:txBody>
          <a:bodyPr/>
          <a:lstStyle/>
          <a:p>
            <a:fld id="{E96AB46B-7502-4B7B-AB0F-2D2E4CE6F73F}" type="datetimeFigureOut">
              <a:rPr lang="en-US" smtClean="0"/>
              <a:pPr/>
              <a:t>9/24/2023</a:t>
            </a:fld>
            <a:endParaRPr lang="en-US"/>
          </a:p>
        </p:txBody>
      </p:sp>
      <p:sp>
        <p:nvSpPr>
          <p:cNvPr id="5" name="Footer Placeholder 4">
            <a:extLst>
              <a:ext uri="{FF2B5EF4-FFF2-40B4-BE49-F238E27FC236}">
                <a16:creationId xmlns:a16="http://schemas.microsoft.com/office/drawing/2014/main" xmlns="" id="{6DE7ED84-CF2F-6403-4171-BDBABD92DF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DD6515C-3A9F-191A-0880-986A6AB40C84}"/>
              </a:ext>
            </a:extLst>
          </p:cNvPr>
          <p:cNvSpPr>
            <a:spLocks noGrp="1"/>
          </p:cNvSpPr>
          <p:nvPr>
            <p:ph type="sldNum" sz="quarter" idx="12"/>
          </p:nvPr>
        </p:nvSpPr>
        <p:spPr/>
        <p:txBody>
          <a:bodyPr/>
          <a:lstStyle/>
          <a:p>
            <a:fld id="{F0F33413-11A4-4953-BFDF-19E40EF3A5BF}" type="slidenum">
              <a:rPr lang="en-US" smtClean="0"/>
              <a:pPr/>
              <a:t>‹#›</a:t>
            </a:fld>
            <a:endParaRPr lang="en-US"/>
          </a:p>
        </p:txBody>
      </p:sp>
    </p:spTree>
    <p:extLst>
      <p:ext uri="{BB962C8B-B14F-4D97-AF65-F5344CB8AC3E}">
        <p14:creationId xmlns:p14="http://schemas.microsoft.com/office/powerpoint/2010/main" xmlns="" val="1107948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570616-030F-4E4C-BD74-3BDACBD5EE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A23FAB3-8CAD-4F96-9F70-9472C5528D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36D9C66-418C-9551-3906-E274880BCCAC}"/>
              </a:ext>
            </a:extLst>
          </p:cNvPr>
          <p:cNvSpPr>
            <a:spLocks noGrp="1"/>
          </p:cNvSpPr>
          <p:nvPr>
            <p:ph type="dt" sz="half" idx="10"/>
          </p:nvPr>
        </p:nvSpPr>
        <p:spPr/>
        <p:txBody>
          <a:bodyPr/>
          <a:lstStyle/>
          <a:p>
            <a:fld id="{E96AB46B-7502-4B7B-AB0F-2D2E4CE6F73F}" type="datetimeFigureOut">
              <a:rPr lang="en-US" smtClean="0"/>
              <a:pPr/>
              <a:t>9/24/2023</a:t>
            </a:fld>
            <a:endParaRPr lang="en-US"/>
          </a:p>
        </p:txBody>
      </p:sp>
      <p:sp>
        <p:nvSpPr>
          <p:cNvPr id="5" name="Footer Placeholder 4">
            <a:extLst>
              <a:ext uri="{FF2B5EF4-FFF2-40B4-BE49-F238E27FC236}">
                <a16:creationId xmlns:a16="http://schemas.microsoft.com/office/drawing/2014/main" xmlns="" id="{2CF92F8B-5EEC-20EF-2608-651BC026F4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E7A62D4-053F-20CB-BC13-C5CB69FBC13D}"/>
              </a:ext>
            </a:extLst>
          </p:cNvPr>
          <p:cNvSpPr>
            <a:spLocks noGrp="1"/>
          </p:cNvSpPr>
          <p:nvPr>
            <p:ph type="sldNum" sz="quarter" idx="12"/>
          </p:nvPr>
        </p:nvSpPr>
        <p:spPr/>
        <p:txBody>
          <a:bodyPr/>
          <a:lstStyle/>
          <a:p>
            <a:fld id="{F0F33413-11A4-4953-BFDF-19E40EF3A5BF}" type="slidenum">
              <a:rPr lang="en-US" smtClean="0"/>
              <a:pPr/>
              <a:t>‹#›</a:t>
            </a:fld>
            <a:endParaRPr lang="en-US"/>
          </a:p>
        </p:txBody>
      </p:sp>
    </p:spTree>
    <p:extLst>
      <p:ext uri="{BB962C8B-B14F-4D97-AF65-F5344CB8AC3E}">
        <p14:creationId xmlns:p14="http://schemas.microsoft.com/office/powerpoint/2010/main" xmlns="" val="417686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1268424-D101-D9AA-B8C3-ACDD3D70C2B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FECF5919-2837-88E5-C88B-9FFB32F20E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BB9AC42-68E8-51AE-E1D9-3419DAA8DC16}"/>
              </a:ext>
            </a:extLst>
          </p:cNvPr>
          <p:cNvSpPr>
            <a:spLocks noGrp="1"/>
          </p:cNvSpPr>
          <p:nvPr>
            <p:ph type="dt" sz="half" idx="10"/>
          </p:nvPr>
        </p:nvSpPr>
        <p:spPr/>
        <p:txBody>
          <a:bodyPr/>
          <a:lstStyle/>
          <a:p>
            <a:fld id="{E96AB46B-7502-4B7B-AB0F-2D2E4CE6F73F}" type="datetimeFigureOut">
              <a:rPr lang="en-US" smtClean="0"/>
              <a:pPr/>
              <a:t>9/24/2023</a:t>
            </a:fld>
            <a:endParaRPr lang="en-US"/>
          </a:p>
        </p:txBody>
      </p:sp>
      <p:sp>
        <p:nvSpPr>
          <p:cNvPr id="5" name="Footer Placeholder 4">
            <a:extLst>
              <a:ext uri="{FF2B5EF4-FFF2-40B4-BE49-F238E27FC236}">
                <a16:creationId xmlns:a16="http://schemas.microsoft.com/office/drawing/2014/main" xmlns="" id="{3CE80B45-7865-6401-5045-7671C54CE6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1B0E3FB-9818-3437-5407-48B9C68919B8}"/>
              </a:ext>
            </a:extLst>
          </p:cNvPr>
          <p:cNvSpPr>
            <a:spLocks noGrp="1"/>
          </p:cNvSpPr>
          <p:nvPr>
            <p:ph type="sldNum" sz="quarter" idx="12"/>
          </p:nvPr>
        </p:nvSpPr>
        <p:spPr/>
        <p:txBody>
          <a:bodyPr/>
          <a:lstStyle/>
          <a:p>
            <a:fld id="{F0F33413-11A4-4953-BFDF-19E40EF3A5BF}" type="slidenum">
              <a:rPr lang="en-US" smtClean="0"/>
              <a:pPr/>
              <a:t>‹#›</a:t>
            </a:fld>
            <a:endParaRPr lang="en-US"/>
          </a:p>
        </p:txBody>
      </p:sp>
    </p:spTree>
    <p:extLst>
      <p:ext uri="{BB962C8B-B14F-4D97-AF65-F5344CB8AC3E}">
        <p14:creationId xmlns:p14="http://schemas.microsoft.com/office/powerpoint/2010/main" xmlns="" val="2848740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17BC0D-0A66-E2D9-23BD-6410B922D3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A4D2BB7-8FB5-753C-DCE6-9029586A2C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A933ED6-5695-81B2-CCF7-CE6BF13396B5}"/>
              </a:ext>
            </a:extLst>
          </p:cNvPr>
          <p:cNvSpPr>
            <a:spLocks noGrp="1"/>
          </p:cNvSpPr>
          <p:nvPr>
            <p:ph type="dt" sz="half" idx="10"/>
          </p:nvPr>
        </p:nvSpPr>
        <p:spPr/>
        <p:txBody>
          <a:bodyPr/>
          <a:lstStyle/>
          <a:p>
            <a:fld id="{E96AB46B-7502-4B7B-AB0F-2D2E4CE6F73F}" type="datetimeFigureOut">
              <a:rPr lang="en-US" smtClean="0"/>
              <a:pPr/>
              <a:t>9/24/2023</a:t>
            </a:fld>
            <a:endParaRPr lang="en-US"/>
          </a:p>
        </p:txBody>
      </p:sp>
      <p:sp>
        <p:nvSpPr>
          <p:cNvPr id="5" name="Footer Placeholder 4">
            <a:extLst>
              <a:ext uri="{FF2B5EF4-FFF2-40B4-BE49-F238E27FC236}">
                <a16:creationId xmlns:a16="http://schemas.microsoft.com/office/drawing/2014/main" xmlns="" id="{16B42BD0-A756-452D-C881-3FC8DE1962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F41F0DD-B800-F0B6-E41F-64AE8E016C0E}"/>
              </a:ext>
            </a:extLst>
          </p:cNvPr>
          <p:cNvSpPr>
            <a:spLocks noGrp="1"/>
          </p:cNvSpPr>
          <p:nvPr>
            <p:ph type="sldNum" sz="quarter" idx="12"/>
          </p:nvPr>
        </p:nvSpPr>
        <p:spPr/>
        <p:txBody>
          <a:bodyPr/>
          <a:lstStyle/>
          <a:p>
            <a:fld id="{F0F33413-11A4-4953-BFDF-19E40EF3A5BF}" type="slidenum">
              <a:rPr lang="en-US" smtClean="0"/>
              <a:pPr/>
              <a:t>‹#›</a:t>
            </a:fld>
            <a:endParaRPr lang="en-US"/>
          </a:p>
        </p:txBody>
      </p:sp>
    </p:spTree>
    <p:extLst>
      <p:ext uri="{BB962C8B-B14F-4D97-AF65-F5344CB8AC3E}">
        <p14:creationId xmlns:p14="http://schemas.microsoft.com/office/powerpoint/2010/main" xmlns="" val="353088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47BEEB-FA12-B978-6559-2ACA10B4C4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FB0431BE-7661-D9A2-5F59-7C6EE954A8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02D46E7E-4DAF-722F-9194-4471E635B61D}"/>
              </a:ext>
            </a:extLst>
          </p:cNvPr>
          <p:cNvSpPr>
            <a:spLocks noGrp="1"/>
          </p:cNvSpPr>
          <p:nvPr>
            <p:ph type="dt" sz="half" idx="10"/>
          </p:nvPr>
        </p:nvSpPr>
        <p:spPr/>
        <p:txBody>
          <a:bodyPr/>
          <a:lstStyle/>
          <a:p>
            <a:fld id="{E96AB46B-7502-4B7B-AB0F-2D2E4CE6F73F}" type="datetimeFigureOut">
              <a:rPr lang="en-US" smtClean="0"/>
              <a:pPr/>
              <a:t>9/24/2023</a:t>
            </a:fld>
            <a:endParaRPr lang="en-US"/>
          </a:p>
        </p:txBody>
      </p:sp>
      <p:sp>
        <p:nvSpPr>
          <p:cNvPr id="5" name="Footer Placeholder 4">
            <a:extLst>
              <a:ext uri="{FF2B5EF4-FFF2-40B4-BE49-F238E27FC236}">
                <a16:creationId xmlns:a16="http://schemas.microsoft.com/office/drawing/2014/main" xmlns="" id="{6D4A0708-5BFE-1588-42E2-B065B53934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BB4B8DD-B1EE-37A6-14A3-9D93938B7B92}"/>
              </a:ext>
            </a:extLst>
          </p:cNvPr>
          <p:cNvSpPr>
            <a:spLocks noGrp="1"/>
          </p:cNvSpPr>
          <p:nvPr>
            <p:ph type="sldNum" sz="quarter" idx="12"/>
          </p:nvPr>
        </p:nvSpPr>
        <p:spPr/>
        <p:txBody>
          <a:bodyPr/>
          <a:lstStyle/>
          <a:p>
            <a:fld id="{F0F33413-11A4-4953-BFDF-19E40EF3A5BF}" type="slidenum">
              <a:rPr lang="en-US" smtClean="0"/>
              <a:pPr/>
              <a:t>‹#›</a:t>
            </a:fld>
            <a:endParaRPr lang="en-US"/>
          </a:p>
        </p:txBody>
      </p:sp>
    </p:spTree>
    <p:extLst>
      <p:ext uri="{BB962C8B-B14F-4D97-AF65-F5344CB8AC3E}">
        <p14:creationId xmlns:p14="http://schemas.microsoft.com/office/powerpoint/2010/main" xmlns="" val="2534078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68095F-8CB4-DB5B-AD29-29CDFE4F6E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0B22AD5-89EF-4C9D-215B-1CB8CA7A27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5E282846-82AA-0B5C-2ADB-5BE8FF8DB5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597213A4-1EF9-97FC-6156-4365D22C0CF4}"/>
              </a:ext>
            </a:extLst>
          </p:cNvPr>
          <p:cNvSpPr>
            <a:spLocks noGrp="1"/>
          </p:cNvSpPr>
          <p:nvPr>
            <p:ph type="dt" sz="half" idx="10"/>
          </p:nvPr>
        </p:nvSpPr>
        <p:spPr/>
        <p:txBody>
          <a:bodyPr/>
          <a:lstStyle/>
          <a:p>
            <a:fld id="{E96AB46B-7502-4B7B-AB0F-2D2E4CE6F73F}" type="datetimeFigureOut">
              <a:rPr lang="en-US" smtClean="0"/>
              <a:pPr/>
              <a:t>9/24/2023</a:t>
            </a:fld>
            <a:endParaRPr lang="en-US"/>
          </a:p>
        </p:txBody>
      </p:sp>
      <p:sp>
        <p:nvSpPr>
          <p:cNvPr id="6" name="Footer Placeholder 5">
            <a:extLst>
              <a:ext uri="{FF2B5EF4-FFF2-40B4-BE49-F238E27FC236}">
                <a16:creationId xmlns:a16="http://schemas.microsoft.com/office/drawing/2014/main" xmlns="" id="{8BE700D9-0829-5008-6525-FF149F14D3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2E8CBBA-8653-271B-AEF1-695C3138E373}"/>
              </a:ext>
            </a:extLst>
          </p:cNvPr>
          <p:cNvSpPr>
            <a:spLocks noGrp="1"/>
          </p:cNvSpPr>
          <p:nvPr>
            <p:ph type="sldNum" sz="quarter" idx="12"/>
          </p:nvPr>
        </p:nvSpPr>
        <p:spPr/>
        <p:txBody>
          <a:bodyPr/>
          <a:lstStyle/>
          <a:p>
            <a:fld id="{F0F33413-11A4-4953-BFDF-19E40EF3A5BF}" type="slidenum">
              <a:rPr lang="en-US" smtClean="0"/>
              <a:pPr/>
              <a:t>‹#›</a:t>
            </a:fld>
            <a:endParaRPr lang="en-US"/>
          </a:p>
        </p:txBody>
      </p:sp>
    </p:spTree>
    <p:extLst>
      <p:ext uri="{BB962C8B-B14F-4D97-AF65-F5344CB8AC3E}">
        <p14:creationId xmlns:p14="http://schemas.microsoft.com/office/powerpoint/2010/main" xmlns="" val="1514061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2CB147-3881-B368-235C-0790350618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99CD049D-0322-A105-123B-DB5E580B91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738DF63-1B2B-762F-394B-0CF0356972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1F886C2E-C6CE-2E4B-7A98-4B106C4CB6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AB786E55-3D35-267F-AA40-187196B400E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5C01AC3D-FAD6-90C5-506B-7AF30EE6F71D}"/>
              </a:ext>
            </a:extLst>
          </p:cNvPr>
          <p:cNvSpPr>
            <a:spLocks noGrp="1"/>
          </p:cNvSpPr>
          <p:nvPr>
            <p:ph type="dt" sz="half" idx="10"/>
          </p:nvPr>
        </p:nvSpPr>
        <p:spPr/>
        <p:txBody>
          <a:bodyPr/>
          <a:lstStyle/>
          <a:p>
            <a:fld id="{E96AB46B-7502-4B7B-AB0F-2D2E4CE6F73F}" type="datetimeFigureOut">
              <a:rPr lang="en-US" smtClean="0"/>
              <a:pPr/>
              <a:t>9/24/2023</a:t>
            </a:fld>
            <a:endParaRPr lang="en-US"/>
          </a:p>
        </p:txBody>
      </p:sp>
      <p:sp>
        <p:nvSpPr>
          <p:cNvPr id="8" name="Footer Placeholder 7">
            <a:extLst>
              <a:ext uri="{FF2B5EF4-FFF2-40B4-BE49-F238E27FC236}">
                <a16:creationId xmlns:a16="http://schemas.microsoft.com/office/drawing/2014/main" xmlns="" id="{82589788-5664-41A7-BD07-6F922437173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2A79E893-291E-302F-FE76-8E536E13C321}"/>
              </a:ext>
            </a:extLst>
          </p:cNvPr>
          <p:cNvSpPr>
            <a:spLocks noGrp="1"/>
          </p:cNvSpPr>
          <p:nvPr>
            <p:ph type="sldNum" sz="quarter" idx="12"/>
          </p:nvPr>
        </p:nvSpPr>
        <p:spPr/>
        <p:txBody>
          <a:bodyPr/>
          <a:lstStyle/>
          <a:p>
            <a:fld id="{F0F33413-11A4-4953-BFDF-19E40EF3A5BF}" type="slidenum">
              <a:rPr lang="en-US" smtClean="0"/>
              <a:pPr/>
              <a:t>‹#›</a:t>
            </a:fld>
            <a:endParaRPr lang="en-US"/>
          </a:p>
        </p:txBody>
      </p:sp>
    </p:spTree>
    <p:extLst>
      <p:ext uri="{BB962C8B-B14F-4D97-AF65-F5344CB8AC3E}">
        <p14:creationId xmlns:p14="http://schemas.microsoft.com/office/powerpoint/2010/main" xmlns="" val="1157635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424BBE-ADC9-5695-A722-540FC786EC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07C82B38-91B5-BC5D-2D40-414ECC79414D}"/>
              </a:ext>
            </a:extLst>
          </p:cNvPr>
          <p:cNvSpPr>
            <a:spLocks noGrp="1"/>
          </p:cNvSpPr>
          <p:nvPr>
            <p:ph type="dt" sz="half" idx="10"/>
          </p:nvPr>
        </p:nvSpPr>
        <p:spPr/>
        <p:txBody>
          <a:bodyPr/>
          <a:lstStyle/>
          <a:p>
            <a:fld id="{E96AB46B-7502-4B7B-AB0F-2D2E4CE6F73F}" type="datetimeFigureOut">
              <a:rPr lang="en-US" smtClean="0"/>
              <a:pPr/>
              <a:t>9/24/2023</a:t>
            </a:fld>
            <a:endParaRPr lang="en-US"/>
          </a:p>
        </p:txBody>
      </p:sp>
      <p:sp>
        <p:nvSpPr>
          <p:cNvPr id="4" name="Footer Placeholder 3">
            <a:extLst>
              <a:ext uri="{FF2B5EF4-FFF2-40B4-BE49-F238E27FC236}">
                <a16:creationId xmlns:a16="http://schemas.microsoft.com/office/drawing/2014/main" xmlns="" id="{71047273-7E09-C5FA-145B-079D362953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49E30BCF-BA60-1E50-D130-AC6E5E4F5264}"/>
              </a:ext>
            </a:extLst>
          </p:cNvPr>
          <p:cNvSpPr>
            <a:spLocks noGrp="1"/>
          </p:cNvSpPr>
          <p:nvPr>
            <p:ph type="sldNum" sz="quarter" idx="12"/>
          </p:nvPr>
        </p:nvSpPr>
        <p:spPr/>
        <p:txBody>
          <a:bodyPr/>
          <a:lstStyle/>
          <a:p>
            <a:fld id="{F0F33413-11A4-4953-BFDF-19E40EF3A5BF}" type="slidenum">
              <a:rPr lang="en-US" smtClean="0"/>
              <a:pPr/>
              <a:t>‹#›</a:t>
            </a:fld>
            <a:endParaRPr lang="en-US"/>
          </a:p>
        </p:txBody>
      </p:sp>
    </p:spTree>
    <p:extLst>
      <p:ext uri="{BB962C8B-B14F-4D97-AF65-F5344CB8AC3E}">
        <p14:creationId xmlns:p14="http://schemas.microsoft.com/office/powerpoint/2010/main" xmlns="" val="901418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2DA2CDF-0B05-122F-6C9F-8C7DC91AFADC}"/>
              </a:ext>
            </a:extLst>
          </p:cNvPr>
          <p:cNvSpPr>
            <a:spLocks noGrp="1"/>
          </p:cNvSpPr>
          <p:nvPr>
            <p:ph type="dt" sz="half" idx="10"/>
          </p:nvPr>
        </p:nvSpPr>
        <p:spPr/>
        <p:txBody>
          <a:bodyPr/>
          <a:lstStyle/>
          <a:p>
            <a:fld id="{E96AB46B-7502-4B7B-AB0F-2D2E4CE6F73F}" type="datetimeFigureOut">
              <a:rPr lang="en-US" smtClean="0"/>
              <a:pPr/>
              <a:t>9/24/2023</a:t>
            </a:fld>
            <a:endParaRPr lang="en-US"/>
          </a:p>
        </p:txBody>
      </p:sp>
      <p:sp>
        <p:nvSpPr>
          <p:cNvPr id="3" name="Footer Placeholder 2">
            <a:extLst>
              <a:ext uri="{FF2B5EF4-FFF2-40B4-BE49-F238E27FC236}">
                <a16:creationId xmlns:a16="http://schemas.microsoft.com/office/drawing/2014/main" xmlns="" id="{A6BD4559-A255-7328-14E6-F5288D7518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9D76A4E-860F-B007-FCE1-41F22B6E6C86}"/>
              </a:ext>
            </a:extLst>
          </p:cNvPr>
          <p:cNvSpPr>
            <a:spLocks noGrp="1"/>
          </p:cNvSpPr>
          <p:nvPr>
            <p:ph type="sldNum" sz="quarter" idx="12"/>
          </p:nvPr>
        </p:nvSpPr>
        <p:spPr/>
        <p:txBody>
          <a:bodyPr/>
          <a:lstStyle/>
          <a:p>
            <a:fld id="{F0F33413-11A4-4953-BFDF-19E40EF3A5BF}" type="slidenum">
              <a:rPr lang="en-US" smtClean="0"/>
              <a:pPr/>
              <a:t>‹#›</a:t>
            </a:fld>
            <a:endParaRPr lang="en-US"/>
          </a:p>
        </p:txBody>
      </p:sp>
    </p:spTree>
    <p:extLst>
      <p:ext uri="{BB962C8B-B14F-4D97-AF65-F5344CB8AC3E}">
        <p14:creationId xmlns:p14="http://schemas.microsoft.com/office/powerpoint/2010/main" xmlns="" val="2958113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99D829-BB9B-4C4B-FABB-580E2D0E99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671BA556-9035-238F-E172-B61FC5F648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C866EA14-6C1F-B6F4-06C8-EE7665B871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BC565CA-C81D-E5A2-5700-77D19F301481}"/>
              </a:ext>
            </a:extLst>
          </p:cNvPr>
          <p:cNvSpPr>
            <a:spLocks noGrp="1"/>
          </p:cNvSpPr>
          <p:nvPr>
            <p:ph type="dt" sz="half" idx="10"/>
          </p:nvPr>
        </p:nvSpPr>
        <p:spPr/>
        <p:txBody>
          <a:bodyPr/>
          <a:lstStyle/>
          <a:p>
            <a:fld id="{E96AB46B-7502-4B7B-AB0F-2D2E4CE6F73F}" type="datetimeFigureOut">
              <a:rPr lang="en-US" smtClean="0"/>
              <a:pPr/>
              <a:t>9/24/2023</a:t>
            </a:fld>
            <a:endParaRPr lang="en-US"/>
          </a:p>
        </p:txBody>
      </p:sp>
      <p:sp>
        <p:nvSpPr>
          <p:cNvPr id="6" name="Footer Placeholder 5">
            <a:extLst>
              <a:ext uri="{FF2B5EF4-FFF2-40B4-BE49-F238E27FC236}">
                <a16:creationId xmlns:a16="http://schemas.microsoft.com/office/drawing/2014/main" xmlns="" id="{D05B556C-66B0-C6B2-6030-AA0B55FDF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D37412E-5B0D-5AB4-D4CB-C4AFC5184609}"/>
              </a:ext>
            </a:extLst>
          </p:cNvPr>
          <p:cNvSpPr>
            <a:spLocks noGrp="1"/>
          </p:cNvSpPr>
          <p:nvPr>
            <p:ph type="sldNum" sz="quarter" idx="12"/>
          </p:nvPr>
        </p:nvSpPr>
        <p:spPr/>
        <p:txBody>
          <a:bodyPr/>
          <a:lstStyle/>
          <a:p>
            <a:fld id="{F0F33413-11A4-4953-BFDF-19E40EF3A5BF}" type="slidenum">
              <a:rPr lang="en-US" smtClean="0"/>
              <a:pPr/>
              <a:t>‹#›</a:t>
            </a:fld>
            <a:endParaRPr lang="en-US"/>
          </a:p>
        </p:txBody>
      </p:sp>
    </p:spTree>
    <p:extLst>
      <p:ext uri="{BB962C8B-B14F-4D97-AF65-F5344CB8AC3E}">
        <p14:creationId xmlns:p14="http://schemas.microsoft.com/office/powerpoint/2010/main" xmlns="" val="1443202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6D41E5-2939-3480-BD3A-31563DEFA2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2A87105A-009E-6DFA-FBE4-20898B233C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CA8FF101-3864-6FA2-3A4A-12217CD90D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329FE20-35F4-E995-A9EA-CB863C6C00E7}"/>
              </a:ext>
            </a:extLst>
          </p:cNvPr>
          <p:cNvSpPr>
            <a:spLocks noGrp="1"/>
          </p:cNvSpPr>
          <p:nvPr>
            <p:ph type="dt" sz="half" idx="10"/>
          </p:nvPr>
        </p:nvSpPr>
        <p:spPr/>
        <p:txBody>
          <a:bodyPr/>
          <a:lstStyle/>
          <a:p>
            <a:fld id="{E96AB46B-7502-4B7B-AB0F-2D2E4CE6F73F}" type="datetimeFigureOut">
              <a:rPr lang="en-US" smtClean="0"/>
              <a:pPr/>
              <a:t>9/24/2023</a:t>
            </a:fld>
            <a:endParaRPr lang="en-US"/>
          </a:p>
        </p:txBody>
      </p:sp>
      <p:sp>
        <p:nvSpPr>
          <p:cNvPr id="6" name="Footer Placeholder 5">
            <a:extLst>
              <a:ext uri="{FF2B5EF4-FFF2-40B4-BE49-F238E27FC236}">
                <a16:creationId xmlns:a16="http://schemas.microsoft.com/office/drawing/2014/main" xmlns="" id="{E5F7B2CE-73EF-8E35-818D-66950A7996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99E3226-92A0-91DD-2A45-73A470225110}"/>
              </a:ext>
            </a:extLst>
          </p:cNvPr>
          <p:cNvSpPr>
            <a:spLocks noGrp="1"/>
          </p:cNvSpPr>
          <p:nvPr>
            <p:ph type="sldNum" sz="quarter" idx="12"/>
          </p:nvPr>
        </p:nvSpPr>
        <p:spPr/>
        <p:txBody>
          <a:bodyPr/>
          <a:lstStyle/>
          <a:p>
            <a:fld id="{F0F33413-11A4-4953-BFDF-19E40EF3A5BF}" type="slidenum">
              <a:rPr lang="en-US" smtClean="0"/>
              <a:pPr/>
              <a:t>‹#›</a:t>
            </a:fld>
            <a:endParaRPr lang="en-US"/>
          </a:p>
        </p:txBody>
      </p:sp>
    </p:spTree>
    <p:extLst>
      <p:ext uri="{BB962C8B-B14F-4D97-AF65-F5344CB8AC3E}">
        <p14:creationId xmlns:p14="http://schemas.microsoft.com/office/powerpoint/2010/main" xmlns="" val="3311011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2D67034B-D1DC-DF0F-D4C9-B0FE8212B4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01FD3ED3-079E-C094-435B-1D929501C2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98F0536-8969-368C-72D1-979295C4A1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6AB46B-7502-4B7B-AB0F-2D2E4CE6F73F}" type="datetimeFigureOut">
              <a:rPr lang="en-US" smtClean="0"/>
              <a:pPr/>
              <a:t>9/24/2023</a:t>
            </a:fld>
            <a:endParaRPr lang="en-US"/>
          </a:p>
        </p:txBody>
      </p:sp>
      <p:sp>
        <p:nvSpPr>
          <p:cNvPr id="5" name="Footer Placeholder 4">
            <a:extLst>
              <a:ext uri="{FF2B5EF4-FFF2-40B4-BE49-F238E27FC236}">
                <a16:creationId xmlns:a16="http://schemas.microsoft.com/office/drawing/2014/main" xmlns="" id="{E638B4FA-68B9-3FC0-8D97-E6877B3528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520FF4A4-17AC-1E42-DB9C-8C5D491A41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F33413-11A4-4953-BFDF-19E40EF3A5BF}" type="slidenum">
              <a:rPr lang="en-US" smtClean="0"/>
              <a:pPr/>
              <a:t>‹#›</a:t>
            </a:fld>
            <a:endParaRPr lang="en-US"/>
          </a:p>
        </p:txBody>
      </p:sp>
    </p:spTree>
    <p:extLst>
      <p:ext uri="{BB962C8B-B14F-4D97-AF65-F5344CB8AC3E}">
        <p14:creationId xmlns:p14="http://schemas.microsoft.com/office/powerpoint/2010/main" xmlns="" val="3971554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9635B6D8-081B-70B5-FEFA-C83E0959BD5A}"/>
              </a:ext>
            </a:extLst>
          </p:cNvPr>
          <p:cNvSpPr>
            <a:spLocks noGrp="1"/>
          </p:cNvSpPr>
          <p:nvPr>
            <p:ph type="subTitle" idx="1"/>
          </p:nvPr>
        </p:nvSpPr>
        <p:spPr>
          <a:xfrm>
            <a:off x="1524000" y="710005"/>
            <a:ext cx="9144000" cy="5550946"/>
          </a:xfrm>
        </p:spPr>
        <p:style>
          <a:lnRef idx="2">
            <a:schemeClr val="dk1"/>
          </a:lnRef>
          <a:fillRef idx="1">
            <a:schemeClr val="lt1"/>
          </a:fillRef>
          <a:effectRef idx="0">
            <a:schemeClr val="dk1"/>
          </a:effectRef>
          <a:fontRef idx="minor">
            <a:schemeClr val="dk1"/>
          </a:fontRef>
        </p:style>
        <p:txBody>
          <a:bodyPr>
            <a:normAutofit/>
          </a:bodyPr>
          <a:lstStyle/>
          <a:p>
            <a:r>
              <a:rPr lang="en-US" b="1" u="sng" dirty="0"/>
              <a:t>Romans 15: 4 </a:t>
            </a:r>
            <a:r>
              <a:rPr lang="en-US" dirty="0"/>
              <a:t>–“ 4 For whatsoever things were written aforetime </a:t>
            </a:r>
          </a:p>
          <a:p>
            <a:r>
              <a:rPr lang="en-US" dirty="0"/>
              <a:t>were written for our learning, that we through patience and </a:t>
            </a:r>
          </a:p>
          <a:p>
            <a:r>
              <a:rPr lang="en-US" dirty="0"/>
              <a:t>comfort of the scriptures might have hope”</a:t>
            </a:r>
          </a:p>
          <a:p>
            <a:r>
              <a:rPr lang="en-US" dirty="0"/>
              <a:t>1</a:t>
            </a:r>
          </a:p>
          <a:p>
            <a:r>
              <a:rPr lang="en-US" b="1" u="sng" dirty="0"/>
              <a:t> 1</a:t>
            </a:r>
            <a:r>
              <a:rPr lang="en-US" b="1" u="sng" baseline="30000" dirty="0"/>
              <a:t>st</a:t>
            </a:r>
            <a:r>
              <a:rPr lang="en-US" b="1" u="sng" dirty="0"/>
              <a:t>  Corinthians 10: 11 </a:t>
            </a:r>
            <a:r>
              <a:rPr lang="en-US" dirty="0"/>
              <a:t>– “11 Now all these things happened unto </a:t>
            </a:r>
          </a:p>
          <a:p>
            <a:r>
              <a:rPr lang="en-US" dirty="0"/>
              <a:t>them for examples: and they are written for our admonition, upon </a:t>
            </a:r>
          </a:p>
          <a:p>
            <a:r>
              <a:rPr lang="en-US" dirty="0"/>
              <a:t>whom the ends of the world are come.”</a:t>
            </a:r>
          </a:p>
          <a:p>
            <a:r>
              <a:rPr lang="en-US" b="1" u="sng" dirty="0"/>
              <a:t>Luke 16: 16 </a:t>
            </a:r>
            <a:r>
              <a:rPr lang="en-US" dirty="0"/>
              <a:t>– “The law and the prophets were until John: since that </a:t>
            </a:r>
          </a:p>
          <a:p>
            <a:r>
              <a:rPr lang="en-US" dirty="0"/>
              <a:t>time the kingdom of God is preached, and every man presseth into it”. </a:t>
            </a:r>
          </a:p>
          <a:p>
            <a:endParaRPr lang="en-US" dirty="0"/>
          </a:p>
          <a:p>
            <a:r>
              <a:rPr lang="en-US" dirty="0"/>
              <a:t>(Matthew 11: 9-14; Luke 16: 31; Acts 3: 18; )</a:t>
            </a:r>
          </a:p>
          <a:p>
            <a:r>
              <a:rPr lang="en-US" dirty="0"/>
              <a:t>Mark 9: 1; Luke 9: 27; Mark 13: 30; Matthew 16: 28</a:t>
            </a:r>
          </a:p>
          <a:p>
            <a:endParaRPr lang="en-US" dirty="0"/>
          </a:p>
        </p:txBody>
      </p:sp>
    </p:spTree>
    <p:extLst>
      <p:ext uri="{BB962C8B-B14F-4D97-AF65-F5344CB8AC3E}">
        <p14:creationId xmlns:p14="http://schemas.microsoft.com/office/powerpoint/2010/main" xmlns="" val="300171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7D4029-21D8-F66B-C55D-ACC442E6AC03}"/>
              </a:ext>
            </a:extLst>
          </p:cNvPr>
          <p:cNvSpPr>
            <a:spLocks noGrp="1"/>
          </p:cNvSpPr>
          <p:nvPr>
            <p:ph type="title"/>
          </p:nvPr>
        </p:nvSpPr>
        <p:spPr>
          <a:xfrm>
            <a:off x="838200" y="365125"/>
            <a:ext cx="10515600" cy="732155"/>
          </a:xfrm>
        </p:spPr>
        <p:style>
          <a:lnRef idx="2">
            <a:schemeClr val="dk1"/>
          </a:lnRef>
          <a:fillRef idx="1">
            <a:schemeClr val="lt1"/>
          </a:fillRef>
          <a:effectRef idx="0">
            <a:schemeClr val="dk1"/>
          </a:effectRef>
          <a:fontRef idx="minor">
            <a:schemeClr val="dk1"/>
          </a:fontRef>
        </p:style>
        <p:txBody>
          <a:bodyPr/>
          <a:lstStyle/>
          <a:p>
            <a:pPr algn="ctr"/>
            <a:r>
              <a:rPr lang="en-US" b="1" u="sng" dirty="0"/>
              <a:t>Judas Committed Suicide!!!!!</a:t>
            </a:r>
          </a:p>
        </p:txBody>
      </p:sp>
      <p:sp>
        <p:nvSpPr>
          <p:cNvPr id="3" name="Content Placeholder 2">
            <a:extLst>
              <a:ext uri="{FF2B5EF4-FFF2-40B4-BE49-F238E27FC236}">
                <a16:creationId xmlns:a16="http://schemas.microsoft.com/office/drawing/2014/main" xmlns="" id="{F9F2D12B-4F0B-53A6-CC8D-F027FCEE881C}"/>
              </a:ext>
            </a:extLst>
          </p:cNvPr>
          <p:cNvSpPr>
            <a:spLocks noGrp="1"/>
          </p:cNvSpPr>
          <p:nvPr>
            <p:ph idx="1"/>
          </p:nvPr>
        </p:nvSpPr>
        <p:spPr>
          <a:xfrm>
            <a:off x="838200" y="1253331"/>
            <a:ext cx="10515600" cy="5362622"/>
          </a:xfrm>
        </p:spPr>
        <p:style>
          <a:lnRef idx="2">
            <a:schemeClr val="dk1"/>
          </a:lnRef>
          <a:fillRef idx="1">
            <a:schemeClr val="lt1"/>
          </a:fillRef>
          <a:effectRef idx="0">
            <a:schemeClr val="dk1"/>
          </a:effectRef>
          <a:fontRef idx="minor">
            <a:schemeClr val="dk1"/>
          </a:fontRef>
        </p:style>
        <p:txBody>
          <a:bodyPr>
            <a:normAutofit/>
          </a:bodyPr>
          <a:lstStyle/>
          <a:p>
            <a:r>
              <a:rPr lang="en-US" b="1" u="sng" dirty="0"/>
              <a:t>Matthew 27: 2-6 </a:t>
            </a:r>
            <a:r>
              <a:rPr lang="en-US" dirty="0"/>
              <a:t>– “When the morning was come, all the chief priests and elders of the people took counsel against Jesus to put him to death:  (2) And when they had bound him, they led him away, and delivered him to Pontius Pilate the governor. (3) Then Judas, which had betrayed him, when he saw that he was condemned, repented himself, and brought again the thirty pieces of silver to the chief priests and elders,  (4) Saying, </a:t>
            </a:r>
            <a:r>
              <a:rPr lang="en-US" b="1" u="sng" dirty="0">
                <a:solidFill>
                  <a:srgbClr val="FF0000"/>
                </a:solidFill>
              </a:rPr>
              <a:t>I have sinned </a:t>
            </a:r>
            <a:r>
              <a:rPr lang="en-US" dirty="0"/>
              <a:t>in that I have betrayed the innocent blood. And they said, What is that to us? see thou to that.  (5) And he cast down the pieces of silver in the temple, and departed, and </a:t>
            </a:r>
            <a:r>
              <a:rPr lang="en-US" b="1" u="sng" dirty="0">
                <a:solidFill>
                  <a:srgbClr val="FF0000"/>
                </a:solidFill>
              </a:rPr>
              <a:t>went and hanged himself</a:t>
            </a:r>
            <a:r>
              <a:rPr lang="en-US" dirty="0"/>
              <a:t>.  (6) And the chief priests took the silver pieces, and said, It is not lawful for to put them into the treasury</a:t>
            </a:r>
            <a:r>
              <a:rPr lang="en-US" b="1" u="sng" dirty="0">
                <a:solidFill>
                  <a:srgbClr val="FF0000"/>
                </a:solidFill>
              </a:rPr>
              <a:t>, because it is the price of blood</a:t>
            </a:r>
            <a:r>
              <a:rPr lang="en-US" dirty="0"/>
              <a:t>.</a:t>
            </a:r>
          </a:p>
        </p:txBody>
      </p:sp>
    </p:spTree>
    <p:extLst>
      <p:ext uri="{BB962C8B-B14F-4D97-AF65-F5344CB8AC3E}">
        <p14:creationId xmlns:p14="http://schemas.microsoft.com/office/powerpoint/2010/main" xmlns="" val="2440328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DC4342-99B5-588C-6A6C-DA365F368A69}"/>
              </a:ext>
            </a:extLst>
          </p:cNvPr>
          <p:cNvSpPr>
            <a:spLocks noGrp="1"/>
          </p:cNvSpPr>
          <p:nvPr>
            <p:ph type="title"/>
          </p:nvPr>
        </p:nvSpPr>
        <p:spPr>
          <a:xfrm>
            <a:off x="838200" y="365126"/>
            <a:ext cx="10515600" cy="904276"/>
          </a:xfrm>
        </p:spPr>
        <p:style>
          <a:lnRef idx="2">
            <a:schemeClr val="dk1"/>
          </a:lnRef>
          <a:fillRef idx="1">
            <a:schemeClr val="lt1"/>
          </a:fillRef>
          <a:effectRef idx="0">
            <a:schemeClr val="dk1"/>
          </a:effectRef>
          <a:fontRef idx="minor">
            <a:schemeClr val="dk1"/>
          </a:fontRef>
        </p:style>
        <p:txBody>
          <a:bodyPr>
            <a:normAutofit/>
          </a:bodyPr>
          <a:lstStyle/>
          <a:p>
            <a:pPr algn="ctr"/>
            <a:r>
              <a:rPr lang="en-US" sz="3200" b="1" u="sng" dirty="0"/>
              <a:t>“For Better For That One, If He Had Never Been Born!!”</a:t>
            </a:r>
          </a:p>
        </p:txBody>
      </p:sp>
      <p:sp>
        <p:nvSpPr>
          <p:cNvPr id="3" name="Content Placeholder 2">
            <a:extLst>
              <a:ext uri="{FF2B5EF4-FFF2-40B4-BE49-F238E27FC236}">
                <a16:creationId xmlns:a16="http://schemas.microsoft.com/office/drawing/2014/main" xmlns="" id="{3CFDA2A0-170F-CB1D-9F6C-FA8EDEAF1F9D}"/>
              </a:ext>
            </a:extLst>
          </p:cNvPr>
          <p:cNvSpPr>
            <a:spLocks noGrp="1"/>
          </p:cNvSpPr>
          <p:nvPr>
            <p:ph idx="1"/>
          </p:nvPr>
        </p:nvSpPr>
        <p:spPr>
          <a:xfrm>
            <a:off x="838200" y="1395318"/>
            <a:ext cx="10515600" cy="5242149"/>
          </a:xfrm>
        </p:spPr>
        <p:style>
          <a:lnRef idx="2">
            <a:schemeClr val="dk1"/>
          </a:lnRef>
          <a:fillRef idx="1">
            <a:schemeClr val="lt1"/>
          </a:fillRef>
          <a:effectRef idx="0">
            <a:schemeClr val="dk1"/>
          </a:effectRef>
          <a:fontRef idx="minor">
            <a:schemeClr val="dk1"/>
          </a:fontRef>
        </p:style>
        <p:txBody>
          <a:bodyPr>
            <a:normAutofit/>
          </a:bodyPr>
          <a:lstStyle/>
          <a:p>
            <a:r>
              <a:rPr lang="en-US" b="1" u="sng" dirty="0"/>
              <a:t>Matthew 26: 24-25 </a:t>
            </a:r>
            <a:r>
              <a:rPr lang="en-US" dirty="0"/>
              <a:t>– “The Son of man </a:t>
            </a:r>
            <a:r>
              <a:rPr lang="en-US" dirty="0" err="1"/>
              <a:t>goeth</a:t>
            </a:r>
            <a:r>
              <a:rPr lang="en-US" dirty="0"/>
              <a:t> as it is written of him: but woe unto that man by whom the Son of man is betrayed! </a:t>
            </a:r>
            <a:r>
              <a:rPr lang="en-US" b="1" u="sng" dirty="0">
                <a:solidFill>
                  <a:srgbClr val="FF0000"/>
                </a:solidFill>
              </a:rPr>
              <a:t>it had been good for that man if he had not been born. </a:t>
            </a:r>
            <a:r>
              <a:rPr lang="en-US" dirty="0"/>
              <a:t>(25)Then Judas, which betrayed him, answered and said, Master, is it I? He said unto him, Thou hast said.</a:t>
            </a:r>
          </a:p>
          <a:p>
            <a:r>
              <a:rPr lang="en-US" b="1" u="sng" dirty="0"/>
              <a:t>John 17: 11-12</a:t>
            </a:r>
            <a:r>
              <a:rPr lang="en-US" dirty="0"/>
              <a:t>– “(11) And now I am no more in the world, but these are in the world, and I come to thee. Holy Father, keep through thine own name those whom thou hast given me, that they may be one, as we are.  (12) While I was with them in the world, </a:t>
            </a:r>
            <a:r>
              <a:rPr lang="en-US" b="1" u="sng" dirty="0"/>
              <a:t>I kept them in thy name</a:t>
            </a:r>
            <a:r>
              <a:rPr lang="en-US" dirty="0"/>
              <a:t>: those that thou </a:t>
            </a:r>
            <a:r>
              <a:rPr lang="en-US" dirty="0" err="1"/>
              <a:t>gavest</a:t>
            </a:r>
            <a:r>
              <a:rPr lang="en-US" dirty="0"/>
              <a:t> me I have kept, and none of them is lost, </a:t>
            </a:r>
            <a:r>
              <a:rPr lang="en-US" b="1" u="sng" dirty="0">
                <a:solidFill>
                  <a:srgbClr val="FF0000"/>
                </a:solidFill>
              </a:rPr>
              <a:t>but the son of perdition; </a:t>
            </a:r>
            <a:r>
              <a:rPr lang="en-US" dirty="0"/>
              <a:t>that the scripture might be </a:t>
            </a:r>
            <a:r>
              <a:rPr lang="en-US" b="1" u="sng" dirty="0"/>
              <a:t>fulfilled.</a:t>
            </a:r>
          </a:p>
          <a:p>
            <a:pPr marL="0" indent="0" algn="ctr">
              <a:buNone/>
            </a:pPr>
            <a:r>
              <a:rPr lang="en-US" b="1" u="sng" dirty="0"/>
              <a:t>Reference John 13: 2 &amp; 27; </a:t>
            </a:r>
            <a:r>
              <a:rPr lang="en-US" b="1" u="sng"/>
              <a:t>2</a:t>
            </a:r>
            <a:r>
              <a:rPr lang="en-US" b="1" u="sng" baseline="30000"/>
              <a:t>nd</a:t>
            </a:r>
            <a:r>
              <a:rPr lang="en-US" b="1" u="sng"/>
              <a:t> Thessalonians </a:t>
            </a:r>
            <a:r>
              <a:rPr lang="en-US" b="1" u="sng" dirty="0"/>
              <a:t>2: 3; Psalms 41: 9-10</a:t>
            </a:r>
          </a:p>
          <a:p>
            <a:endParaRPr lang="en-US" b="1" u="sng" dirty="0"/>
          </a:p>
          <a:p>
            <a:endParaRPr lang="en-US" b="1" u="sng" dirty="0"/>
          </a:p>
          <a:p>
            <a:endParaRPr lang="en-US" dirty="0"/>
          </a:p>
        </p:txBody>
      </p:sp>
    </p:spTree>
    <p:extLst>
      <p:ext uri="{BB962C8B-B14F-4D97-AF65-F5344CB8AC3E}">
        <p14:creationId xmlns:p14="http://schemas.microsoft.com/office/powerpoint/2010/main" xmlns="" val="1568571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A461859-D19E-936C-1A69-A60C4C1250F7}"/>
              </a:ext>
            </a:extLst>
          </p:cNvPr>
          <p:cNvSpPr txBox="1"/>
          <p:nvPr/>
        </p:nvSpPr>
        <p:spPr>
          <a:xfrm>
            <a:off x="290456" y="322729"/>
            <a:ext cx="11575229" cy="61247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800" b="1" u="sng" dirty="0"/>
              <a:t>Luke 24: 45-49 </a:t>
            </a:r>
            <a:r>
              <a:rPr lang="en-US" sz="2800" dirty="0"/>
              <a:t>– “45 Then opened he their understanding, that </a:t>
            </a:r>
          </a:p>
          <a:p>
            <a:r>
              <a:rPr lang="en-US" sz="2800" dirty="0"/>
              <a:t>they might understand the scriptures,</a:t>
            </a:r>
          </a:p>
          <a:p>
            <a:r>
              <a:rPr lang="en-US" sz="2800" dirty="0"/>
              <a:t>46 And said unto them, Thus it is written, and thus it behooved </a:t>
            </a:r>
          </a:p>
          <a:p>
            <a:r>
              <a:rPr lang="en-US" sz="2800" dirty="0"/>
              <a:t>Christ to suffer, and to rise from the dead the third day:</a:t>
            </a:r>
          </a:p>
          <a:p>
            <a:r>
              <a:rPr lang="en-US" sz="2800" dirty="0"/>
              <a:t>47 And that repentance and remission of sins should be preached </a:t>
            </a:r>
          </a:p>
          <a:p>
            <a:r>
              <a:rPr lang="en-US" sz="2800" dirty="0"/>
              <a:t>in his name among all nations, beginning at Jerusalem.</a:t>
            </a:r>
          </a:p>
          <a:p>
            <a:r>
              <a:rPr lang="en-US" sz="2800" dirty="0"/>
              <a:t>48 And ye are witnesses of these things.</a:t>
            </a:r>
          </a:p>
          <a:p>
            <a:r>
              <a:rPr lang="en-US" sz="2800" dirty="0"/>
              <a:t>49 And, behold, I send the promise of my Father upon you: but </a:t>
            </a:r>
          </a:p>
          <a:p>
            <a:r>
              <a:rPr lang="en-US" sz="2800" dirty="0"/>
              <a:t>tarry ye in the city of Jerusalem, until ye be endued with power </a:t>
            </a:r>
          </a:p>
          <a:p>
            <a:r>
              <a:rPr lang="en-US" sz="2800" dirty="0"/>
              <a:t>from on high.</a:t>
            </a:r>
          </a:p>
          <a:p>
            <a:r>
              <a:rPr lang="en-US" sz="2800" b="1" u="sng" dirty="0"/>
              <a:t>Matthew 5: 17-18 </a:t>
            </a:r>
            <a:r>
              <a:rPr lang="en-US" sz="2800" dirty="0"/>
              <a:t>– “Think not that I am come to destroy the law, </a:t>
            </a:r>
          </a:p>
          <a:p>
            <a:r>
              <a:rPr lang="en-US" sz="2800" dirty="0"/>
              <a:t>or the prophets: I am not come to destroy, but to fulfil. 18 For verily </a:t>
            </a:r>
          </a:p>
          <a:p>
            <a:r>
              <a:rPr lang="en-US" sz="2800" dirty="0"/>
              <a:t>I say unto you, Till heaven and earth pass, one jot or one tittle shall </a:t>
            </a:r>
          </a:p>
          <a:p>
            <a:r>
              <a:rPr lang="en-US" sz="2800" dirty="0"/>
              <a:t>in no wise pass from the law, till all be fulfilled</a:t>
            </a:r>
          </a:p>
        </p:txBody>
      </p:sp>
    </p:spTree>
    <p:extLst>
      <p:ext uri="{BB962C8B-B14F-4D97-AF65-F5344CB8AC3E}">
        <p14:creationId xmlns:p14="http://schemas.microsoft.com/office/powerpoint/2010/main" xmlns="" val="576726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66ABAB8-44F6-B059-9AB8-EB19EFB94774}"/>
              </a:ext>
            </a:extLst>
          </p:cNvPr>
          <p:cNvSpPr txBox="1"/>
          <p:nvPr/>
        </p:nvSpPr>
        <p:spPr>
          <a:xfrm>
            <a:off x="182880" y="193638"/>
            <a:ext cx="11801139" cy="618630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600" b="1" u="sng" dirty="0"/>
              <a:t>Acts Of the Apostles</a:t>
            </a:r>
          </a:p>
          <a:p>
            <a:pPr algn="ctr"/>
            <a:r>
              <a:rPr lang="en-US" sz="3600" dirty="0"/>
              <a:t>Chapter 1</a:t>
            </a:r>
          </a:p>
          <a:p>
            <a:pPr algn="ctr"/>
            <a:r>
              <a:rPr lang="en-US" sz="3600" dirty="0"/>
              <a:t>A. Of All That Jesus Began to Do &amp; Teach – (Verse 1-3)</a:t>
            </a:r>
          </a:p>
          <a:p>
            <a:pPr algn="ctr"/>
            <a:r>
              <a:rPr lang="en-US" sz="3600" dirty="0"/>
              <a:t>B. The Promise of the Holy Spirit – (Verses 4-8)</a:t>
            </a:r>
          </a:p>
          <a:p>
            <a:pPr algn="ctr"/>
            <a:r>
              <a:rPr lang="en-US" sz="3600" dirty="0"/>
              <a:t>C. The Ascension of Christ – (Verse 9-11)</a:t>
            </a:r>
          </a:p>
          <a:p>
            <a:pPr algn="ctr"/>
            <a:r>
              <a:rPr lang="en-US" sz="3600" dirty="0"/>
              <a:t>The Waiting in Jerusalem – (Verse 12-14)</a:t>
            </a:r>
          </a:p>
          <a:p>
            <a:pPr algn="ctr"/>
            <a:r>
              <a:rPr lang="en-US" sz="3600" dirty="0"/>
              <a:t>A. The Apostles Return to Jerusalem – (Verse 12)</a:t>
            </a:r>
          </a:p>
          <a:p>
            <a:pPr algn="ctr"/>
            <a:r>
              <a:rPr lang="en-US" sz="3600" dirty="0"/>
              <a:t>B. They Continue in Prayer - (Verse 13-14)</a:t>
            </a:r>
          </a:p>
          <a:p>
            <a:pPr algn="ctr"/>
            <a:r>
              <a:rPr lang="en-US" sz="3600" dirty="0"/>
              <a:t>The Selection of Matthias</a:t>
            </a:r>
          </a:p>
          <a:p>
            <a:pPr algn="ctr"/>
            <a:r>
              <a:rPr lang="en-US" sz="3600" dirty="0"/>
              <a:t>A. Apostle Peter’s Explanation (Verse 15-22)</a:t>
            </a:r>
          </a:p>
          <a:p>
            <a:pPr algn="ctr"/>
            <a:r>
              <a:rPr lang="en-US" sz="3600" dirty="0"/>
              <a:t>B. Matthias Numbered with The Apostles – (Verse 23-26</a:t>
            </a:r>
          </a:p>
        </p:txBody>
      </p:sp>
    </p:spTree>
    <p:extLst>
      <p:ext uri="{BB962C8B-B14F-4D97-AF65-F5344CB8AC3E}">
        <p14:creationId xmlns:p14="http://schemas.microsoft.com/office/powerpoint/2010/main" xmlns="" val="1096452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5E820D-451D-7491-D27E-EAC830F6F423}"/>
              </a:ext>
            </a:extLst>
          </p:cNvPr>
          <p:cNvSpPr>
            <a:spLocks noGrp="1"/>
          </p:cNvSpPr>
          <p:nvPr>
            <p:ph type="title"/>
          </p:nvPr>
        </p:nvSpPr>
        <p:spPr>
          <a:xfrm>
            <a:off x="838200" y="365125"/>
            <a:ext cx="10515600" cy="839731"/>
          </a:xfrm>
        </p:spPr>
        <p:style>
          <a:lnRef idx="2">
            <a:schemeClr val="dk1"/>
          </a:lnRef>
          <a:fillRef idx="1">
            <a:schemeClr val="lt1"/>
          </a:fillRef>
          <a:effectRef idx="0">
            <a:schemeClr val="dk1"/>
          </a:effectRef>
          <a:fontRef idx="minor">
            <a:schemeClr val="dk1"/>
          </a:fontRef>
        </p:style>
        <p:txBody>
          <a:bodyPr>
            <a:normAutofit/>
          </a:bodyPr>
          <a:lstStyle/>
          <a:p>
            <a:pPr algn="ctr"/>
            <a:r>
              <a:rPr lang="en-US" sz="3600" b="1" u="sng" dirty="0"/>
              <a:t>Old Testament Prophecies Concerning Judas!!</a:t>
            </a:r>
          </a:p>
        </p:txBody>
      </p:sp>
      <p:sp>
        <p:nvSpPr>
          <p:cNvPr id="3" name="Content Placeholder 2">
            <a:extLst>
              <a:ext uri="{FF2B5EF4-FFF2-40B4-BE49-F238E27FC236}">
                <a16:creationId xmlns:a16="http://schemas.microsoft.com/office/drawing/2014/main" xmlns="" id="{7B634708-331F-4F82-2025-DF1D800E0EF7}"/>
              </a:ext>
            </a:extLst>
          </p:cNvPr>
          <p:cNvSpPr>
            <a:spLocks noGrp="1"/>
          </p:cNvSpPr>
          <p:nvPr>
            <p:ph idx="1"/>
          </p:nvPr>
        </p:nvSpPr>
        <p:spPr>
          <a:xfrm>
            <a:off x="838200" y="1430767"/>
            <a:ext cx="10515600" cy="4746196"/>
          </a:xfrm>
        </p:spPr>
        <p:txBody>
          <a:bodyPr>
            <a:normAutofit/>
          </a:bodyPr>
          <a:lstStyle/>
          <a:p>
            <a:r>
              <a:rPr lang="en-US" sz="4000" dirty="0"/>
              <a:t>“Even my close friend whom I trusted who ate my bread has lifted up  his heal against me”!! – </a:t>
            </a:r>
            <a:r>
              <a:rPr lang="en-US" sz="4000" b="1" u="sng" dirty="0"/>
              <a:t>Psalms 41: 9</a:t>
            </a:r>
          </a:p>
          <a:p>
            <a:r>
              <a:rPr lang="en-US" sz="4000" dirty="0"/>
              <a:t> “Let their habitation be desolate; and let none dwell in their tents.” </a:t>
            </a:r>
            <a:r>
              <a:rPr lang="en-US" sz="4000" b="1" u="sng" dirty="0"/>
              <a:t>Psalms 69: 25</a:t>
            </a:r>
          </a:p>
          <a:p>
            <a:r>
              <a:rPr lang="en-US" sz="4000" dirty="0"/>
              <a:t>“Let his days be few, and let another take his office” –  </a:t>
            </a:r>
            <a:r>
              <a:rPr lang="en-US" sz="4000" b="1" u="sng" dirty="0"/>
              <a:t>Psalms 109: 8</a:t>
            </a:r>
          </a:p>
        </p:txBody>
      </p:sp>
    </p:spTree>
    <p:extLst>
      <p:ext uri="{BB962C8B-B14F-4D97-AF65-F5344CB8AC3E}">
        <p14:creationId xmlns:p14="http://schemas.microsoft.com/office/powerpoint/2010/main" xmlns="" val="571783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3E7EB8-7D29-05AC-A14F-917A06EF301C}"/>
              </a:ext>
            </a:extLst>
          </p:cNvPr>
          <p:cNvSpPr>
            <a:spLocks noGrp="1"/>
          </p:cNvSpPr>
          <p:nvPr>
            <p:ph type="title"/>
          </p:nvPr>
        </p:nvSpPr>
        <p:spPr>
          <a:xfrm>
            <a:off x="838200" y="365125"/>
            <a:ext cx="10515600" cy="613821"/>
          </a:xfrm>
        </p:spPr>
        <p:style>
          <a:lnRef idx="2">
            <a:schemeClr val="dk1"/>
          </a:lnRef>
          <a:fillRef idx="1">
            <a:schemeClr val="lt1"/>
          </a:fillRef>
          <a:effectRef idx="0">
            <a:schemeClr val="dk1"/>
          </a:effectRef>
          <a:fontRef idx="minor">
            <a:schemeClr val="dk1"/>
          </a:fontRef>
        </p:style>
        <p:txBody>
          <a:bodyPr>
            <a:normAutofit fontScale="90000"/>
          </a:bodyPr>
          <a:lstStyle/>
          <a:p>
            <a:pPr algn="ctr"/>
            <a:r>
              <a:rPr lang="en-US" b="1" u="sng" dirty="0"/>
              <a:t>Judas Betrayal Foretold!!!</a:t>
            </a:r>
          </a:p>
        </p:txBody>
      </p:sp>
      <p:sp>
        <p:nvSpPr>
          <p:cNvPr id="3" name="Content Placeholder 2">
            <a:extLst>
              <a:ext uri="{FF2B5EF4-FFF2-40B4-BE49-F238E27FC236}">
                <a16:creationId xmlns:a16="http://schemas.microsoft.com/office/drawing/2014/main" xmlns="" id="{B45F60F5-FF33-45AC-1517-CDFAF618BC9B}"/>
              </a:ext>
            </a:extLst>
          </p:cNvPr>
          <p:cNvSpPr>
            <a:spLocks noGrp="1"/>
          </p:cNvSpPr>
          <p:nvPr>
            <p:ph idx="1"/>
          </p:nvPr>
        </p:nvSpPr>
        <p:spPr>
          <a:xfrm>
            <a:off x="838200" y="1129553"/>
            <a:ext cx="10515600" cy="5604734"/>
          </a:xfrm>
        </p:spPr>
        <p:txBody>
          <a:bodyPr>
            <a:normAutofit/>
          </a:bodyPr>
          <a:lstStyle/>
          <a:p>
            <a:r>
              <a:rPr lang="en-US" sz="2600" b="1" u="sng" dirty="0"/>
              <a:t>Acts 1: 16-18 </a:t>
            </a:r>
            <a:r>
              <a:rPr lang="en-US" sz="2600" dirty="0"/>
              <a:t>– “Men and brethren, this Scripture had to be fulfilled, which the Holy Spirit spoke before by the mouth of David concerning Judas, who became a guide to those who arrested Jesus; 17 for he was numbered with us and obtained a part in this ministry.”18 (Now this man purchased a field with the wages of iniquity; and falling headlong, he burst open in the middle and all his entrails gushed out.</a:t>
            </a:r>
          </a:p>
          <a:p>
            <a:r>
              <a:rPr lang="en-US" sz="2600" b="1" u="sng" dirty="0"/>
              <a:t>Psalms 41: 9 </a:t>
            </a:r>
            <a:r>
              <a:rPr lang="en-US" sz="2600" dirty="0"/>
              <a:t>– ““Even my close friend whom I trusted who ate my bread has lifted up  his heal against me”!! </a:t>
            </a:r>
          </a:p>
          <a:p>
            <a:r>
              <a:rPr lang="en-US" sz="2600" b="1" u="sng" dirty="0"/>
              <a:t>Matthew 20: 17-19 </a:t>
            </a:r>
            <a:r>
              <a:rPr lang="en-US" sz="2600" dirty="0"/>
              <a:t>– “And Jesus going up to Jerusalem took the twelve disciples apart in the way, and said unto them, 18 Behold, we go up to Jerusalem; and the Son of man shall be betrayed unto the chief priests and unto the scribes, and they shall condemn him to death, 19 And shall deliver him to the Gentiles to mock, and to scourge, and to crucify him: and the third day he shall rise again.” (</a:t>
            </a:r>
            <a:r>
              <a:rPr lang="en-US" sz="2600" b="1" u="sng" dirty="0">
                <a:solidFill>
                  <a:srgbClr val="FF0000"/>
                </a:solidFill>
              </a:rPr>
              <a:t>Parallel Scripture “Luke 18: 31-34”)</a:t>
            </a:r>
          </a:p>
        </p:txBody>
      </p:sp>
    </p:spTree>
    <p:extLst>
      <p:ext uri="{BB962C8B-B14F-4D97-AF65-F5344CB8AC3E}">
        <p14:creationId xmlns:p14="http://schemas.microsoft.com/office/powerpoint/2010/main" xmlns="" val="641461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812DD34-D1E4-231E-2229-B74AFCB4CA07}"/>
              </a:ext>
            </a:extLst>
          </p:cNvPr>
          <p:cNvSpPr>
            <a:spLocks noGrp="1"/>
          </p:cNvSpPr>
          <p:nvPr>
            <p:ph idx="1"/>
          </p:nvPr>
        </p:nvSpPr>
        <p:spPr>
          <a:xfrm>
            <a:off x="719866" y="376518"/>
            <a:ext cx="10515600" cy="5725142"/>
          </a:xfrm>
        </p:spPr>
        <p:style>
          <a:lnRef idx="2">
            <a:schemeClr val="dk1"/>
          </a:lnRef>
          <a:fillRef idx="1">
            <a:schemeClr val="lt1"/>
          </a:fillRef>
          <a:effectRef idx="0">
            <a:schemeClr val="dk1"/>
          </a:effectRef>
          <a:fontRef idx="minor">
            <a:schemeClr val="dk1"/>
          </a:fontRef>
        </p:style>
        <p:txBody>
          <a:bodyPr>
            <a:normAutofit/>
          </a:bodyPr>
          <a:lstStyle/>
          <a:p>
            <a:r>
              <a:rPr lang="en-US" b="1" u="sng" dirty="0"/>
              <a:t>Galatians 6: 7-8  </a:t>
            </a:r>
            <a:r>
              <a:rPr lang="en-US" dirty="0"/>
              <a:t>“ Be not deceived; God is not mocked: for whatsoever a man soweth, that shall he also reap.  8 For he that soweth to his flesh shall of the flesh reap corruption; but he that soweth to the Spirit shall of the Spirit reap life everlasting.</a:t>
            </a:r>
          </a:p>
          <a:p>
            <a:pPr marL="0" indent="0">
              <a:buNone/>
            </a:pPr>
            <a:r>
              <a:rPr lang="en-US" dirty="0"/>
              <a:t> </a:t>
            </a:r>
          </a:p>
          <a:p>
            <a:r>
              <a:rPr lang="en-US" dirty="0"/>
              <a:t>“Blessed is the man that </a:t>
            </a:r>
            <a:r>
              <a:rPr lang="en-US" dirty="0" err="1"/>
              <a:t>Endureth</a:t>
            </a:r>
            <a:r>
              <a:rPr lang="en-US" dirty="0"/>
              <a:t> Temptation: for when he is </a:t>
            </a:r>
            <a:r>
              <a:rPr lang="en-US" b="1" u="sng" dirty="0"/>
              <a:t>tried, </a:t>
            </a:r>
            <a:r>
              <a:rPr lang="en-US" dirty="0"/>
              <a:t>he shall receive the crown of life, which the Lord hath promised to them that love him. Let no man say when he is </a:t>
            </a:r>
            <a:r>
              <a:rPr lang="en-US" b="1" u="sng" dirty="0"/>
              <a:t>tempted</a:t>
            </a:r>
            <a:r>
              <a:rPr lang="en-US" dirty="0"/>
              <a:t>, I am tempted of God: for God cannot be </a:t>
            </a:r>
            <a:r>
              <a:rPr lang="en-US" b="1" dirty="0"/>
              <a:t>tempted</a:t>
            </a:r>
            <a:r>
              <a:rPr lang="en-US" dirty="0"/>
              <a:t> with evil, neither </a:t>
            </a:r>
            <a:r>
              <a:rPr lang="en-US" b="1" u="sng" dirty="0" err="1"/>
              <a:t>tempteth</a:t>
            </a:r>
            <a:r>
              <a:rPr lang="en-US" dirty="0"/>
              <a:t> he any man: but every man is</a:t>
            </a:r>
            <a:r>
              <a:rPr lang="en-US" b="1" u="sng" dirty="0"/>
              <a:t> tempted</a:t>
            </a:r>
            <a:r>
              <a:rPr lang="en-US" dirty="0"/>
              <a:t>, when he is</a:t>
            </a:r>
            <a:r>
              <a:rPr lang="en-US" b="1" dirty="0"/>
              <a:t> drawn </a:t>
            </a:r>
            <a:r>
              <a:rPr lang="en-US" dirty="0"/>
              <a:t>away of his </a:t>
            </a:r>
            <a:r>
              <a:rPr lang="en-US" b="1" u="sng" dirty="0"/>
              <a:t>own lust</a:t>
            </a:r>
            <a:r>
              <a:rPr lang="en-US" dirty="0"/>
              <a:t>, and enticed. Then when </a:t>
            </a:r>
            <a:r>
              <a:rPr lang="en-US" b="1" u="sng" dirty="0"/>
              <a:t>lust hath conceived</a:t>
            </a:r>
            <a:r>
              <a:rPr lang="en-US" dirty="0"/>
              <a:t>, it bringeth forth </a:t>
            </a:r>
            <a:r>
              <a:rPr lang="en-US" b="1" u="sng" dirty="0"/>
              <a:t>sin</a:t>
            </a:r>
            <a:r>
              <a:rPr lang="en-US" dirty="0"/>
              <a:t>: and</a:t>
            </a:r>
            <a:r>
              <a:rPr lang="en-US" b="1" u="sng" dirty="0"/>
              <a:t> sin</a:t>
            </a:r>
            <a:r>
              <a:rPr lang="en-US" dirty="0"/>
              <a:t>, when it is finished, bringeth forth </a:t>
            </a:r>
            <a:r>
              <a:rPr lang="en-US" b="1" u="sng" dirty="0"/>
              <a:t>death</a:t>
            </a:r>
            <a:r>
              <a:rPr lang="en-US" dirty="0"/>
              <a:t>. </a:t>
            </a:r>
            <a:r>
              <a:rPr lang="en-US" b="1" u="sng" dirty="0"/>
              <a:t>James 1: 12-15</a:t>
            </a:r>
          </a:p>
          <a:p>
            <a:endParaRPr lang="en-US" dirty="0"/>
          </a:p>
          <a:p>
            <a:endParaRPr lang="en-US" dirty="0"/>
          </a:p>
          <a:p>
            <a:endParaRPr lang="en-US" dirty="0"/>
          </a:p>
        </p:txBody>
      </p:sp>
    </p:spTree>
    <p:extLst>
      <p:ext uri="{BB962C8B-B14F-4D97-AF65-F5344CB8AC3E}">
        <p14:creationId xmlns:p14="http://schemas.microsoft.com/office/powerpoint/2010/main" xmlns="" val="3509332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2AEA71-5F1F-9237-B0A8-5D84E5DF4855}"/>
              </a:ext>
            </a:extLst>
          </p:cNvPr>
          <p:cNvSpPr>
            <a:spLocks noGrp="1"/>
          </p:cNvSpPr>
          <p:nvPr>
            <p:ph type="title"/>
          </p:nvPr>
        </p:nvSpPr>
        <p:spPr>
          <a:xfrm>
            <a:off x="838200" y="365126"/>
            <a:ext cx="10515600" cy="635336"/>
          </a:xfrm>
        </p:spPr>
        <p:style>
          <a:lnRef idx="2">
            <a:schemeClr val="dk1"/>
          </a:lnRef>
          <a:fillRef idx="1">
            <a:schemeClr val="lt1"/>
          </a:fillRef>
          <a:effectRef idx="0">
            <a:schemeClr val="dk1"/>
          </a:effectRef>
          <a:fontRef idx="minor">
            <a:schemeClr val="dk1"/>
          </a:fontRef>
        </p:style>
        <p:txBody>
          <a:bodyPr>
            <a:normAutofit fontScale="90000"/>
          </a:bodyPr>
          <a:lstStyle/>
          <a:p>
            <a:pPr algn="ctr"/>
            <a:r>
              <a:rPr lang="en-US" b="1" u="sng" dirty="0"/>
              <a:t>Judas Willingly Betrayed Jesus!!</a:t>
            </a:r>
          </a:p>
        </p:txBody>
      </p:sp>
      <p:sp>
        <p:nvSpPr>
          <p:cNvPr id="3" name="Content Placeholder 2">
            <a:extLst>
              <a:ext uri="{FF2B5EF4-FFF2-40B4-BE49-F238E27FC236}">
                <a16:creationId xmlns:a16="http://schemas.microsoft.com/office/drawing/2014/main" xmlns="" id="{DD91ECA4-A604-16FD-D2A8-39030B835318}"/>
              </a:ext>
            </a:extLst>
          </p:cNvPr>
          <p:cNvSpPr>
            <a:spLocks noGrp="1"/>
          </p:cNvSpPr>
          <p:nvPr>
            <p:ph idx="1"/>
          </p:nvPr>
        </p:nvSpPr>
        <p:spPr>
          <a:xfrm>
            <a:off x="838200" y="1108038"/>
            <a:ext cx="10515600" cy="5593976"/>
          </a:xfrm>
        </p:spPr>
        <p:style>
          <a:lnRef idx="2">
            <a:schemeClr val="dk1"/>
          </a:lnRef>
          <a:fillRef idx="1">
            <a:schemeClr val="lt1"/>
          </a:fillRef>
          <a:effectRef idx="0">
            <a:schemeClr val="dk1"/>
          </a:effectRef>
          <a:fontRef idx="minor">
            <a:schemeClr val="dk1"/>
          </a:fontRef>
        </p:style>
        <p:txBody>
          <a:bodyPr>
            <a:noAutofit/>
          </a:bodyPr>
          <a:lstStyle/>
          <a:p>
            <a:r>
              <a:rPr lang="en-US" sz="2400" b="1" u="sng" dirty="0"/>
              <a:t>Mark 14: 42-46 </a:t>
            </a:r>
            <a:r>
              <a:rPr lang="en-US" sz="2400" dirty="0"/>
              <a:t>– (42)“Rise up, let us go; lo, he that </a:t>
            </a:r>
            <a:r>
              <a:rPr lang="en-US" sz="2400" dirty="0" err="1"/>
              <a:t>betrayeth</a:t>
            </a:r>
            <a:r>
              <a:rPr lang="en-US" sz="2400" dirty="0"/>
              <a:t> me is at hand.  (43)And immediately, while he yet </a:t>
            </a:r>
            <a:r>
              <a:rPr lang="en-US" sz="2400" dirty="0" err="1"/>
              <a:t>spake</a:t>
            </a:r>
            <a:r>
              <a:rPr lang="en-US" sz="2400" dirty="0"/>
              <a:t>, cometh Judas, one of the twelve, and with him a great multitude with swords and staves, from the chief priests and the scribes and the elders.   (44) And he that betrayed him had given them a token, saying, Whomsoever I shall kiss, that same is he; take him, and lead him away safely. (45) And as soon as he was come, he </a:t>
            </a:r>
            <a:r>
              <a:rPr lang="en-US" sz="2400" dirty="0" err="1"/>
              <a:t>goeth</a:t>
            </a:r>
            <a:r>
              <a:rPr lang="en-US" sz="2400" dirty="0"/>
              <a:t> straightway to him, and saith, </a:t>
            </a:r>
            <a:r>
              <a:rPr lang="en-US" sz="2400" b="1" u="sng" dirty="0"/>
              <a:t>Master, master; and kissed him</a:t>
            </a:r>
            <a:r>
              <a:rPr lang="en-US" sz="2400" dirty="0"/>
              <a:t>. (46) And they laid their hands on him, and took him.”</a:t>
            </a:r>
          </a:p>
          <a:p>
            <a:r>
              <a:rPr lang="en-US" sz="2400" b="1" u="sng" dirty="0"/>
              <a:t>Luke 22: 48- </a:t>
            </a:r>
            <a:r>
              <a:rPr lang="en-US" sz="2400" dirty="0"/>
              <a:t>“48 But Jesus said unto him, Judas, </a:t>
            </a:r>
            <a:r>
              <a:rPr lang="en-US" sz="2400" dirty="0" err="1"/>
              <a:t>betrayest</a:t>
            </a:r>
            <a:r>
              <a:rPr lang="en-US" sz="2400" dirty="0"/>
              <a:t> thou the Son of man with a kiss?”</a:t>
            </a:r>
          </a:p>
          <a:p>
            <a:r>
              <a:rPr lang="en-US" sz="2400" b="1" u="sng" dirty="0"/>
              <a:t>Matthew 26: 14-16 </a:t>
            </a:r>
            <a:r>
              <a:rPr lang="en-US" sz="2400" dirty="0"/>
              <a:t>– “14 Then one of the twelve, called Judas Iscariot, went unto the chief priests, 15 And said unto them, What will ye give me, and I will deliver him unto you? And they covenanted with him for thirty pieces of silver. </a:t>
            </a:r>
            <a:r>
              <a:rPr lang="en-US" sz="2400" b="1" u="sng" dirty="0"/>
              <a:t>16 And from that time he sought opportunity to betray him.”</a:t>
            </a:r>
          </a:p>
        </p:txBody>
      </p:sp>
    </p:spTree>
    <p:extLst>
      <p:ext uri="{BB962C8B-B14F-4D97-AF65-F5344CB8AC3E}">
        <p14:creationId xmlns:p14="http://schemas.microsoft.com/office/powerpoint/2010/main" xmlns="" val="3184831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684EB-AA1D-1F13-CDFF-87D3DE5738AE}"/>
              </a:ext>
            </a:extLst>
          </p:cNvPr>
          <p:cNvSpPr>
            <a:spLocks noGrp="1"/>
          </p:cNvSpPr>
          <p:nvPr>
            <p:ph type="title"/>
          </p:nvPr>
        </p:nvSpPr>
        <p:spPr>
          <a:xfrm>
            <a:off x="838200" y="354369"/>
            <a:ext cx="10515600" cy="667608"/>
          </a:xfrm>
        </p:spPr>
        <p:style>
          <a:lnRef idx="2">
            <a:schemeClr val="dk1"/>
          </a:lnRef>
          <a:fillRef idx="1">
            <a:schemeClr val="lt1"/>
          </a:fillRef>
          <a:effectRef idx="0">
            <a:schemeClr val="dk1"/>
          </a:effectRef>
          <a:fontRef idx="minor">
            <a:schemeClr val="dk1"/>
          </a:fontRef>
        </p:style>
        <p:txBody>
          <a:bodyPr>
            <a:normAutofit fontScale="90000"/>
          </a:bodyPr>
          <a:lstStyle/>
          <a:p>
            <a:pPr algn="ctr"/>
            <a:r>
              <a:rPr lang="en-US" b="1" u="sng" dirty="0"/>
              <a:t>He Was A Thief!!!!</a:t>
            </a:r>
          </a:p>
        </p:txBody>
      </p:sp>
      <p:sp>
        <p:nvSpPr>
          <p:cNvPr id="3" name="Content Placeholder 2">
            <a:extLst>
              <a:ext uri="{FF2B5EF4-FFF2-40B4-BE49-F238E27FC236}">
                <a16:creationId xmlns:a16="http://schemas.microsoft.com/office/drawing/2014/main" xmlns="" id="{E4680013-5D1B-A901-FA5E-1854121D7937}"/>
              </a:ext>
            </a:extLst>
          </p:cNvPr>
          <p:cNvSpPr>
            <a:spLocks noGrp="1"/>
          </p:cNvSpPr>
          <p:nvPr>
            <p:ph idx="1"/>
          </p:nvPr>
        </p:nvSpPr>
        <p:spPr>
          <a:xfrm>
            <a:off x="838200" y="1253331"/>
            <a:ext cx="10515600" cy="5362622"/>
          </a:xfrm>
        </p:spPr>
        <p:style>
          <a:lnRef idx="2">
            <a:schemeClr val="dk1"/>
          </a:lnRef>
          <a:fillRef idx="1">
            <a:schemeClr val="lt1"/>
          </a:fillRef>
          <a:effectRef idx="0">
            <a:schemeClr val="dk1"/>
          </a:effectRef>
          <a:fontRef idx="minor">
            <a:schemeClr val="dk1"/>
          </a:fontRef>
        </p:style>
        <p:txBody>
          <a:bodyPr>
            <a:normAutofit/>
          </a:bodyPr>
          <a:lstStyle/>
          <a:p>
            <a:r>
              <a:rPr lang="en-US" sz="3200" b="1" u="sng" dirty="0"/>
              <a:t>John 12: 2-6 </a:t>
            </a:r>
            <a:r>
              <a:rPr lang="en-US" sz="3200" dirty="0"/>
              <a:t>– “(2) There they made him a supper; and Martha served: but Lazarus was one of them that sat at the table with him.  (3) Then took Mary a pound of ointment of spikenard, very costly, and anointed the feet of Jesus, and wiped his feet with her hair: and the house was filled with the </a:t>
            </a:r>
            <a:r>
              <a:rPr lang="en-US" sz="3200" dirty="0" err="1"/>
              <a:t>odour</a:t>
            </a:r>
            <a:r>
              <a:rPr lang="en-US" sz="3200" dirty="0"/>
              <a:t> of the ointment.  (4) Then saith one of his disciples, Judas Iscariot, Simon's son, which should betray him,  (5) Why was not this ointment sold for three hundred pence, and given to the poor?  (6) This he said, not that he cared for the poor; </a:t>
            </a:r>
            <a:r>
              <a:rPr lang="en-US" sz="3200" b="1" u="sng" dirty="0">
                <a:solidFill>
                  <a:srgbClr val="FF0000"/>
                </a:solidFill>
              </a:rPr>
              <a:t>but because he was a thief</a:t>
            </a:r>
            <a:r>
              <a:rPr lang="en-US" sz="3200" dirty="0"/>
              <a:t>, and had the bag, and bare what was put therein.</a:t>
            </a:r>
          </a:p>
        </p:txBody>
      </p:sp>
    </p:spTree>
    <p:extLst>
      <p:ext uri="{BB962C8B-B14F-4D97-AF65-F5344CB8AC3E}">
        <p14:creationId xmlns:p14="http://schemas.microsoft.com/office/powerpoint/2010/main" xmlns="" val="1807137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52B739-AD82-A004-3E70-C5A35FBF2107}"/>
              </a:ext>
            </a:extLst>
          </p:cNvPr>
          <p:cNvSpPr>
            <a:spLocks noGrp="1"/>
          </p:cNvSpPr>
          <p:nvPr>
            <p:ph type="title"/>
          </p:nvPr>
        </p:nvSpPr>
        <p:spPr>
          <a:xfrm>
            <a:off x="838200" y="365125"/>
            <a:ext cx="10515600" cy="678367"/>
          </a:xfrm>
        </p:spPr>
        <p:style>
          <a:lnRef idx="2">
            <a:schemeClr val="dk1"/>
          </a:lnRef>
          <a:fillRef idx="1">
            <a:schemeClr val="lt1"/>
          </a:fillRef>
          <a:effectRef idx="0">
            <a:schemeClr val="dk1"/>
          </a:effectRef>
          <a:fontRef idx="minor">
            <a:schemeClr val="dk1"/>
          </a:fontRef>
        </p:style>
        <p:txBody>
          <a:bodyPr>
            <a:normAutofit fontScale="90000"/>
          </a:bodyPr>
          <a:lstStyle/>
          <a:p>
            <a:pPr algn="ctr"/>
            <a:r>
              <a:rPr lang="en-US" b="1" dirty="0"/>
              <a:t>Judas Was Demon Possessed!!!!</a:t>
            </a:r>
          </a:p>
        </p:txBody>
      </p:sp>
      <p:sp>
        <p:nvSpPr>
          <p:cNvPr id="3" name="Content Placeholder 2">
            <a:extLst>
              <a:ext uri="{FF2B5EF4-FFF2-40B4-BE49-F238E27FC236}">
                <a16:creationId xmlns:a16="http://schemas.microsoft.com/office/drawing/2014/main" xmlns="" id="{FE4B18D4-0BDD-D3F5-F3F2-3FC8557164B6}"/>
              </a:ext>
            </a:extLst>
          </p:cNvPr>
          <p:cNvSpPr>
            <a:spLocks noGrp="1"/>
          </p:cNvSpPr>
          <p:nvPr>
            <p:ph idx="1"/>
          </p:nvPr>
        </p:nvSpPr>
        <p:spPr>
          <a:xfrm>
            <a:off x="838200" y="1253330"/>
            <a:ext cx="10515600" cy="5394895"/>
          </a:xfrm>
        </p:spPr>
        <p:style>
          <a:lnRef idx="2">
            <a:schemeClr val="dk1"/>
          </a:lnRef>
          <a:fillRef idx="1">
            <a:schemeClr val="lt1"/>
          </a:fillRef>
          <a:effectRef idx="0">
            <a:schemeClr val="dk1"/>
          </a:effectRef>
          <a:fontRef idx="minor">
            <a:schemeClr val="dk1"/>
          </a:fontRef>
        </p:style>
        <p:txBody>
          <a:bodyPr>
            <a:normAutofit/>
          </a:bodyPr>
          <a:lstStyle/>
          <a:p>
            <a:r>
              <a:rPr lang="en-US" sz="3600" b="1" u="sng" dirty="0"/>
              <a:t>John 13: 24-27 </a:t>
            </a:r>
            <a:r>
              <a:rPr lang="en-US" sz="3600" dirty="0"/>
              <a:t>– “Simon Peter therefore beckoned to him, that he should ask who it should be of whom he spoke; (25) he  then lying on Jesus’ breast saith unto him, Lord who is it? (26</a:t>
            </a:r>
            <a:r>
              <a:rPr lang="en-US" sz="3600" b="1" dirty="0">
                <a:solidFill>
                  <a:srgbClr val="FF0000"/>
                </a:solidFill>
              </a:rPr>
              <a:t>) </a:t>
            </a:r>
            <a:r>
              <a:rPr lang="en-US" sz="3600" b="1" u="sng" dirty="0">
                <a:solidFill>
                  <a:srgbClr val="FF0000"/>
                </a:solidFill>
              </a:rPr>
              <a:t>Jesus answered, he </a:t>
            </a:r>
            <a:r>
              <a:rPr lang="en-US" sz="3600" b="1" dirty="0">
                <a:solidFill>
                  <a:srgbClr val="FF0000"/>
                </a:solidFill>
              </a:rPr>
              <a:t>it </a:t>
            </a:r>
            <a:r>
              <a:rPr lang="en-US" sz="3600" b="1" u="sng" dirty="0">
                <a:solidFill>
                  <a:srgbClr val="FF0000"/>
                </a:solidFill>
              </a:rPr>
              <a:t>is to  whom I shall give a sop, when I have dipped it.  </a:t>
            </a:r>
            <a:r>
              <a:rPr lang="en-US" sz="3600" dirty="0"/>
              <a:t>And when he had dipped the sop, he gave it to Judas Iscariot, the son of Simon; (27) </a:t>
            </a:r>
            <a:r>
              <a:rPr lang="en-US" sz="3600" b="1" u="sng" dirty="0">
                <a:solidFill>
                  <a:srgbClr val="FF0000"/>
                </a:solidFill>
              </a:rPr>
              <a:t>And after the sop Satan entered into him.  </a:t>
            </a:r>
            <a:r>
              <a:rPr lang="en-US" sz="3600" dirty="0"/>
              <a:t>Then said Jesus unto him, That thou </a:t>
            </a:r>
            <a:r>
              <a:rPr lang="en-US" sz="3600" dirty="0" err="1"/>
              <a:t>doest</a:t>
            </a:r>
            <a:r>
              <a:rPr lang="en-US" sz="3600" dirty="0"/>
              <a:t> do quickly.</a:t>
            </a:r>
          </a:p>
        </p:txBody>
      </p:sp>
    </p:spTree>
    <p:extLst>
      <p:ext uri="{BB962C8B-B14F-4D97-AF65-F5344CB8AC3E}">
        <p14:creationId xmlns:p14="http://schemas.microsoft.com/office/powerpoint/2010/main" xmlns="" val="1559438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TotalTime>
  <Words>1773</Words>
  <Application>Microsoft Office PowerPoint</Application>
  <PresentationFormat>Custom</PresentationFormat>
  <Paragraphs>64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Old Testament Prophecies Concerning Judas!!</vt:lpstr>
      <vt:lpstr>Judas Betrayal Foretold!!!</vt:lpstr>
      <vt:lpstr>Slide 6</vt:lpstr>
      <vt:lpstr>Judas Willingly Betrayed Jesus!!</vt:lpstr>
      <vt:lpstr>He Was A Thief!!!!</vt:lpstr>
      <vt:lpstr>Judas Was Demon Possessed!!!!</vt:lpstr>
      <vt:lpstr>Judas Committed Suicide!!!!!</vt:lpstr>
      <vt:lpstr>“For Better For That One, If He Had Never Been Born!!”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 Lyles</dc:creator>
  <cp:lastModifiedBy>Windows User</cp:lastModifiedBy>
  <cp:revision>11</cp:revision>
  <dcterms:created xsi:type="dcterms:W3CDTF">2023-09-22T21:35:31Z</dcterms:created>
  <dcterms:modified xsi:type="dcterms:W3CDTF">2023-09-24T22:24:45Z</dcterms:modified>
</cp:coreProperties>
</file>