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63" r:id="rId3"/>
    <p:sldId id="257" r:id="rId4"/>
    <p:sldId id="258" r:id="rId5"/>
    <p:sldId id="259" r:id="rId6"/>
    <p:sldId id="260" r:id="rId7"/>
    <p:sldId id="261" r:id="rId8"/>
    <p:sldId id="262"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98" d="100"/>
          <a:sy n="98" d="100"/>
        </p:scale>
        <p:origin x="63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403E87-08CE-4E69-9DC1-FE9AC7F99A3F}" type="datetimeFigureOut">
              <a:rPr lang="en-US" smtClean="0"/>
              <a:t>10/9/2016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A7B466-6A22-43BE-A779-1ADF28C68816}" type="slidenum">
              <a:rPr lang="en-US" smtClean="0"/>
              <a:t>‹#›</a:t>
            </a:fld>
            <a:endParaRPr lang="en-US"/>
          </a:p>
        </p:txBody>
      </p:sp>
    </p:spTree>
    <p:extLst>
      <p:ext uri="{BB962C8B-B14F-4D97-AF65-F5344CB8AC3E}">
        <p14:creationId xmlns:p14="http://schemas.microsoft.com/office/powerpoint/2010/main" val="2229794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67AECC56-2D11-445E-A326-3A764FB5570F}" type="datetime1">
              <a:rPr lang="en-US" smtClean="0"/>
              <a:t>10/9/2016</a:t>
            </a:fld>
            <a:endParaRPr lang="en-US"/>
          </a:p>
        </p:txBody>
      </p:sp>
      <p:sp>
        <p:nvSpPr>
          <p:cNvPr id="8" name="Slide Number Placeholder 7"/>
          <p:cNvSpPr>
            <a:spLocks noGrp="1"/>
          </p:cNvSpPr>
          <p:nvPr>
            <p:ph type="sldNum" sz="quarter" idx="11"/>
          </p:nvPr>
        </p:nvSpPr>
        <p:spPr/>
        <p:txBody>
          <a:bodyPr/>
          <a:lstStyle/>
          <a:p>
            <a:fld id="{76E9364E-6E63-49E9-9E97-6765AABAFA77}"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ransition spd="slow">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22E25D-566F-4FD7-8783-6189AF2F9E02}" type="datetime1">
              <a:rPr lang="en-US" smtClean="0"/>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E9364E-6E63-49E9-9E97-6765AABAFA77}" type="slidenum">
              <a:rPr lang="en-US" smtClean="0"/>
              <a:t>‹#›</a:t>
            </a:fld>
            <a:endParaRPr lang="en-US"/>
          </a:p>
        </p:txBody>
      </p:sp>
    </p:spTree>
  </p:cSld>
  <p:clrMapOvr>
    <a:masterClrMapping/>
  </p:clrMapOvr>
  <p:transition spd="slow">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3227D2-EA7F-4601-B15F-AA3CDE035EFE}" type="datetime1">
              <a:rPr lang="en-US" smtClean="0"/>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E9364E-6E63-49E9-9E97-6765AABAFA77}" type="slidenum">
              <a:rPr lang="en-US" smtClean="0"/>
              <a:t>‹#›</a:t>
            </a:fld>
            <a:endParaRPr lang="en-US"/>
          </a:p>
        </p:txBody>
      </p:sp>
    </p:spTree>
  </p:cSld>
  <p:clrMapOvr>
    <a:masterClrMapping/>
  </p:clrMapOvr>
  <p:transition spd="slow">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EFD081B0-6BCC-4A63-A978-87852EFC78DB}" type="datetime1">
              <a:rPr lang="en-US" smtClean="0"/>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E9364E-6E63-49E9-9E97-6765AABAFA77}" type="slidenum">
              <a:rPr lang="en-US" smtClean="0"/>
              <a:t>‹#›</a:t>
            </a:fld>
            <a:endParaRPr lang="en-US"/>
          </a:p>
        </p:txBody>
      </p:sp>
    </p:spTree>
  </p:cSld>
  <p:clrMapOvr>
    <a:masterClrMapping/>
  </p:clrMapOvr>
  <p:transition spd="slow">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D40174-7B25-40E8-A428-7D7F94FF4031}" type="datetime1">
              <a:rPr lang="en-US" smtClean="0"/>
              <a:t>10/9/2016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E9364E-6E63-49E9-9E97-6765AABAFA77}"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FEA0E672-A1C5-4F8B-A745-C9B423E05FD7}" type="datetime1">
              <a:rPr lang="en-US" smtClean="0"/>
              <a:t>10/9/2016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E9364E-6E63-49E9-9E97-6765AABAFA77}"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710088B-946F-4E27-8ED9-31DC464E9A60}" type="datetime1">
              <a:rPr lang="en-US" smtClean="0"/>
              <a:t>10/9/2016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E9364E-6E63-49E9-9E97-6765AABAFA77}"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760E088-613C-490E-B9FE-07FA41F9D8C0}" type="datetime1">
              <a:rPr lang="en-US" smtClean="0"/>
              <a:t>10/9/2016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E9364E-6E63-49E9-9E97-6765AABAFA77}" type="slidenum">
              <a:rPr lang="en-US" smtClean="0"/>
              <a:t>‹#›</a:t>
            </a:fld>
            <a:endParaRPr lang="en-US"/>
          </a:p>
        </p:txBody>
      </p:sp>
    </p:spTree>
  </p:cSld>
  <p:clrMapOvr>
    <a:masterClrMapping/>
  </p:clrMapOvr>
  <p:transition spd="slow">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F7CDC2-48FE-47F7-9544-F83F2B17F706}" type="datetime1">
              <a:rPr lang="en-US" smtClean="0"/>
              <a:t>10/9/2016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E9364E-6E63-49E9-9E97-6765AABAFA77}" type="slidenum">
              <a:rPr lang="en-US" smtClean="0"/>
              <a:t>‹#›</a:t>
            </a:fld>
            <a:endParaRPr lang="en-US"/>
          </a:p>
        </p:txBody>
      </p:sp>
    </p:spTree>
  </p:cSld>
  <p:clrMapOvr>
    <a:masterClrMapping/>
  </p:clrMapOvr>
  <p:transition spd="slow">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64EE74-42B4-45A0-B6B7-6AEA023A611F}" type="datetime1">
              <a:rPr lang="en-US" smtClean="0"/>
              <a:t>10/9/2016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E9364E-6E63-49E9-9E97-6765AABAFA77}" type="slidenum">
              <a:rPr lang="en-US" smtClean="0"/>
              <a:t>‹#›</a:t>
            </a:fld>
            <a:endParaRPr lang="en-US"/>
          </a:p>
        </p:txBody>
      </p:sp>
    </p:spTree>
  </p:cSld>
  <p:clrMapOvr>
    <a:masterClrMapping/>
  </p:clrMapOvr>
  <p:transition spd="slow">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8FFE70-F937-4C90-B707-6BE623E5793F}" type="datetime1">
              <a:rPr lang="en-US" smtClean="0"/>
              <a:t>10/9/2016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E9364E-6E63-49E9-9E97-6765AABAFA77}" type="slidenum">
              <a:rPr lang="en-US" smtClean="0"/>
              <a:t>‹#›</a:t>
            </a:fld>
            <a:endParaRPr lang="en-US"/>
          </a:p>
        </p:txBody>
      </p:sp>
    </p:spTree>
  </p:cSld>
  <p:clrMapOvr>
    <a:masterClrMapping/>
  </p:clrMapOvr>
  <p:transition spd="slow">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A42B3FAA-C47B-4A93-832C-C84DC54780C2}" type="datetime1">
              <a:rPr lang="en-US" smtClean="0"/>
              <a:t>10/9/2016</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76E9364E-6E63-49E9-9E97-6765AABAFA77}"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circle/>
  </p:transition>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5 Most Urgent Matters of Life!</a:t>
            </a:r>
            <a:endParaRPr lang="en-US" dirty="0"/>
          </a:p>
        </p:txBody>
      </p:sp>
      <p:sp>
        <p:nvSpPr>
          <p:cNvPr id="3" name="Subtitle 2"/>
          <p:cNvSpPr>
            <a:spLocks noGrp="1"/>
          </p:cNvSpPr>
          <p:nvPr>
            <p:ph type="subTitle" idx="1"/>
          </p:nvPr>
        </p:nvSpPr>
        <p:spPr/>
        <p:txBody>
          <a:bodyPr/>
          <a:lstStyle/>
          <a:p>
            <a:r>
              <a:rPr lang="en-US" dirty="0" smtClean="0"/>
              <a:t>James 4:13-17</a:t>
            </a:r>
            <a:endParaRPr lang="en-US" dirty="0"/>
          </a:p>
        </p:txBody>
      </p:sp>
      <p:sp>
        <p:nvSpPr>
          <p:cNvPr id="4" name="Slide Number Placeholder 3"/>
          <p:cNvSpPr>
            <a:spLocks noGrp="1"/>
          </p:cNvSpPr>
          <p:nvPr>
            <p:ph type="sldNum" sz="quarter" idx="11"/>
          </p:nvPr>
        </p:nvSpPr>
        <p:spPr/>
        <p:txBody>
          <a:bodyPr/>
          <a:lstStyle/>
          <a:p>
            <a:fld id="{76E9364E-6E63-49E9-9E97-6765AABAFA77}" type="slidenum">
              <a:rPr lang="en-US" smtClean="0"/>
              <a:t>1</a:t>
            </a:fld>
            <a:endParaRPr lang="en-US"/>
          </a:p>
        </p:txBody>
      </p:sp>
    </p:spTree>
    <p:extLst>
      <p:ext uri="{BB962C8B-B14F-4D97-AF65-F5344CB8AC3E}">
        <p14:creationId xmlns:p14="http://schemas.microsoft.com/office/powerpoint/2010/main" val="778227746"/>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25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3" dur="12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Amos 4:12-13</a:t>
            </a:r>
            <a:endParaRPr lang="en-US" dirty="0"/>
          </a:p>
        </p:txBody>
      </p:sp>
      <p:sp>
        <p:nvSpPr>
          <p:cNvPr id="3" name="Content Placeholder 2"/>
          <p:cNvSpPr>
            <a:spLocks noGrp="1"/>
          </p:cNvSpPr>
          <p:nvPr>
            <p:ph idx="1"/>
          </p:nvPr>
        </p:nvSpPr>
        <p:spPr/>
        <p:txBody>
          <a:bodyPr/>
          <a:lstStyle/>
          <a:p>
            <a:pPr marL="0" indent="0">
              <a:buNone/>
            </a:pPr>
            <a:r>
              <a:rPr lang="en-US" b="1" i="1" dirty="0" smtClean="0">
                <a:solidFill>
                  <a:schemeClr val="tx2">
                    <a:lumMod val="75000"/>
                  </a:schemeClr>
                </a:solidFill>
              </a:rPr>
              <a:t>12</a:t>
            </a:r>
            <a:r>
              <a:rPr lang="en-US" b="1" i="1" dirty="0" smtClean="0"/>
              <a:t> “Therefore </a:t>
            </a:r>
            <a:r>
              <a:rPr lang="en-US" b="1" i="1" dirty="0"/>
              <a:t>thus will I do to you, O Israel; Because I will do this to you, Prepare to meet your God, O Israel!"</a:t>
            </a:r>
          </a:p>
          <a:p>
            <a:pPr marL="0" indent="0">
              <a:buNone/>
            </a:pPr>
            <a:r>
              <a:rPr lang="en-US" b="1" i="1" dirty="0" smtClean="0">
                <a:solidFill>
                  <a:schemeClr val="tx2">
                    <a:lumMod val="75000"/>
                  </a:schemeClr>
                </a:solidFill>
              </a:rPr>
              <a:t>13</a:t>
            </a:r>
            <a:r>
              <a:rPr lang="en-US" b="1" i="1" dirty="0" smtClean="0"/>
              <a:t> </a:t>
            </a:r>
            <a:r>
              <a:rPr lang="en-US" b="1" i="1" dirty="0"/>
              <a:t>For behold, He who forms mountains, And creates the wind, Who declares to man what his thought is, And makes the morning darkness, Who treads the high places of the earth-The LORD God of hosts is His name</a:t>
            </a:r>
            <a:r>
              <a:rPr lang="en-US" b="1" i="1" dirty="0" smtClean="0"/>
              <a:t>.</a:t>
            </a:r>
            <a:endParaRPr lang="en-US" dirty="0"/>
          </a:p>
          <a:p>
            <a:pPr marL="0" indent="0">
              <a:buNone/>
            </a:pPr>
            <a:endParaRPr lang="en-US" b="1" i="1" dirty="0"/>
          </a:p>
          <a:p>
            <a:pPr marL="0" indent="0">
              <a:buNone/>
            </a:pPr>
            <a:endParaRPr lang="en-US" b="1" i="1" dirty="0"/>
          </a:p>
          <a:p>
            <a:pPr marL="0" indent="0">
              <a:buNone/>
            </a:pPr>
            <a:endParaRPr lang="en-US" b="1" i="1" dirty="0"/>
          </a:p>
          <a:p>
            <a:pPr marL="0" indent="0">
              <a:buNone/>
            </a:pPr>
            <a:endParaRPr lang="en-US" b="1" i="1" dirty="0"/>
          </a:p>
          <a:p>
            <a:pPr marL="0" indent="0">
              <a:buNone/>
            </a:pPr>
            <a:endParaRPr lang="en-US" b="1" i="1" dirty="0"/>
          </a:p>
        </p:txBody>
      </p:sp>
      <p:sp>
        <p:nvSpPr>
          <p:cNvPr id="4" name="Slide Number Placeholder 3"/>
          <p:cNvSpPr>
            <a:spLocks noGrp="1"/>
          </p:cNvSpPr>
          <p:nvPr>
            <p:ph type="sldNum" sz="quarter" idx="12"/>
          </p:nvPr>
        </p:nvSpPr>
        <p:spPr/>
        <p:txBody>
          <a:bodyPr/>
          <a:lstStyle/>
          <a:p>
            <a:fld id="{76E9364E-6E63-49E9-9E97-6765AABAFA77}" type="slidenum">
              <a:rPr lang="en-US" smtClean="0"/>
              <a:t>10</a:t>
            </a:fld>
            <a:endParaRPr lang="en-US"/>
          </a:p>
        </p:txBody>
      </p:sp>
      <p:cxnSp>
        <p:nvCxnSpPr>
          <p:cNvPr id="6" name="Straight Connector 5"/>
          <p:cNvCxnSpPr/>
          <p:nvPr/>
        </p:nvCxnSpPr>
        <p:spPr>
          <a:xfrm>
            <a:off x="3200400" y="2362200"/>
            <a:ext cx="3886200"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9655455"/>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James 4:13-17</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i="1" dirty="0">
                <a:solidFill>
                  <a:schemeClr val="tx2">
                    <a:lumMod val="75000"/>
                  </a:schemeClr>
                </a:solidFill>
              </a:rPr>
              <a:t>13</a:t>
            </a:r>
            <a:r>
              <a:rPr lang="en-US" b="1" i="1" dirty="0"/>
              <a:t> Come now, you who say, "Today or tomorrow we will go to such and such a city, spend a year there, buy and sell, and make a profit";</a:t>
            </a:r>
          </a:p>
          <a:p>
            <a:pPr marL="0" indent="0">
              <a:buNone/>
            </a:pPr>
            <a:r>
              <a:rPr lang="en-US" b="1" i="1" dirty="0" smtClean="0">
                <a:solidFill>
                  <a:schemeClr val="tx2">
                    <a:lumMod val="75000"/>
                  </a:schemeClr>
                </a:solidFill>
              </a:rPr>
              <a:t>14</a:t>
            </a:r>
            <a:r>
              <a:rPr lang="en-US" b="1" i="1" dirty="0" smtClean="0"/>
              <a:t> </a:t>
            </a:r>
            <a:r>
              <a:rPr lang="en-US" b="1" i="1" dirty="0"/>
              <a:t>whereas you do not know what will happen tomorrow. For what is your life? It is even a vapor that appears for a little time and then vanishes away.</a:t>
            </a:r>
          </a:p>
          <a:p>
            <a:pPr marL="0" indent="0">
              <a:buNone/>
            </a:pPr>
            <a:r>
              <a:rPr lang="en-US" b="1" i="1" dirty="0" smtClean="0">
                <a:solidFill>
                  <a:schemeClr val="tx2">
                    <a:lumMod val="75000"/>
                  </a:schemeClr>
                </a:solidFill>
              </a:rPr>
              <a:t>15</a:t>
            </a:r>
            <a:r>
              <a:rPr lang="en-US" b="1" i="1" dirty="0" smtClean="0"/>
              <a:t> </a:t>
            </a:r>
            <a:r>
              <a:rPr lang="en-US" b="1" i="1" dirty="0"/>
              <a:t>Instead you ought to say, "If the Lord wills, we shall live and do this or that."</a:t>
            </a:r>
          </a:p>
          <a:p>
            <a:pPr marL="0" indent="0">
              <a:buNone/>
            </a:pPr>
            <a:r>
              <a:rPr lang="en-US" b="1" i="1" dirty="0" smtClean="0">
                <a:solidFill>
                  <a:schemeClr val="tx2">
                    <a:lumMod val="75000"/>
                  </a:schemeClr>
                </a:solidFill>
              </a:rPr>
              <a:t>16</a:t>
            </a:r>
            <a:r>
              <a:rPr lang="en-US" b="1" i="1" dirty="0" smtClean="0"/>
              <a:t> </a:t>
            </a:r>
            <a:r>
              <a:rPr lang="en-US" b="1" i="1" dirty="0"/>
              <a:t>But now you boast in your arrogance. All such boasting is evil.</a:t>
            </a:r>
          </a:p>
          <a:p>
            <a:pPr marL="0" indent="0">
              <a:buNone/>
            </a:pPr>
            <a:r>
              <a:rPr lang="en-US" b="1" i="1" dirty="0" smtClean="0">
                <a:solidFill>
                  <a:schemeClr val="tx2">
                    <a:lumMod val="75000"/>
                  </a:schemeClr>
                </a:solidFill>
              </a:rPr>
              <a:t>17</a:t>
            </a:r>
            <a:r>
              <a:rPr lang="en-US" b="1" i="1" dirty="0" smtClean="0"/>
              <a:t> </a:t>
            </a:r>
            <a:r>
              <a:rPr lang="en-US" b="1" i="1" dirty="0"/>
              <a:t>Therefore, to him who knows to do good and does not do it, to him it is sin.</a:t>
            </a:r>
          </a:p>
        </p:txBody>
      </p:sp>
      <p:sp>
        <p:nvSpPr>
          <p:cNvPr id="4" name="Slide Number Placeholder 3"/>
          <p:cNvSpPr>
            <a:spLocks noGrp="1"/>
          </p:cNvSpPr>
          <p:nvPr>
            <p:ph type="sldNum" sz="quarter" idx="12"/>
          </p:nvPr>
        </p:nvSpPr>
        <p:spPr/>
        <p:txBody>
          <a:bodyPr/>
          <a:lstStyle/>
          <a:p>
            <a:fld id="{76E9364E-6E63-49E9-9E97-6765AABAFA77}" type="slidenum">
              <a:rPr lang="en-US" smtClean="0"/>
              <a:t>2</a:t>
            </a:fld>
            <a:endParaRPr lang="en-US"/>
          </a:p>
        </p:txBody>
      </p:sp>
    </p:spTree>
    <p:extLst>
      <p:ext uri="{BB962C8B-B14F-4D97-AF65-F5344CB8AC3E}">
        <p14:creationId xmlns:p14="http://schemas.microsoft.com/office/powerpoint/2010/main" val="2495544671"/>
      </p:ext>
    </p:extLst>
  </p:cSld>
  <p:clrMapOvr>
    <a:masterClrMapping/>
  </p:clrMapOvr>
  <p:transition spd="slow">
    <p:circl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normAutofit fontScale="92500" lnSpcReduction="20000"/>
          </a:bodyPr>
          <a:lstStyle/>
          <a:p>
            <a:r>
              <a:rPr lang="en-US" sz="3600" dirty="0" smtClean="0"/>
              <a:t>Many things in life that are important, are not urgent to us!!!!!</a:t>
            </a:r>
          </a:p>
          <a:p>
            <a:r>
              <a:rPr lang="en-US" sz="3600" dirty="0" smtClean="0"/>
              <a:t>Many things that are urgent, are not important!!!!!!</a:t>
            </a:r>
            <a:endParaRPr lang="en-US" sz="3600" dirty="0"/>
          </a:p>
          <a:p>
            <a:r>
              <a:rPr lang="en-US" sz="3600" dirty="0" smtClean="0"/>
              <a:t>In this lesson, we will discuss 5 urgent matters that are vitally important!</a:t>
            </a:r>
          </a:p>
          <a:p>
            <a:endParaRPr lang="en-US" dirty="0"/>
          </a:p>
          <a:p>
            <a:pPr marL="0" indent="0">
              <a:buNone/>
            </a:pPr>
            <a:r>
              <a:rPr lang="en-US" dirty="0" smtClean="0"/>
              <a:t>                        </a:t>
            </a:r>
            <a:r>
              <a:rPr lang="en-US" sz="4000" dirty="0" smtClean="0"/>
              <a:t>Born                   Die</a:t>
            </a:r>
          </a:p>
          <a:p>
            <a:pPr marL="0" indent="0">
              <a:buNone/>
            </a:pPr>
            <a:r>
              <a:rPr lang="en-US" dirty="0"/>
              <a:t> </a:t>
            </a:r>
            <a:r>
              <a:rPr lang="en-US" dirty="0" smtClean="0"/>
              <a:t>                                              </a:t>
            </a:r>
            <a:r>
              <a:rPr lang="en-US" sz="4000" dirty="0" smtClean="0"/>
              <a:t>LIFE</a:t>
            </a:r>
            <a:endParaRPr lang="en-US" sz="4000" dirty="0"/>
          </a:p>
        </p:txBody>
      </p:sp>
      <p:sp>
        <p:nvSpPr>
          <p:cNvPr id="4" name="Slide Number Placeholder 3"/>
          <p:cNvSpPr>
            <a:spLocks noGrp="1"/>
          </p:cNvSpPr>
          <p:nvPr>
            <p:ph type="sldNum" sz="quarter" idx="12"/>
          </p:nvPr>
        </p:nvSpPr>
        <p:spPr/>
        <p:txBody>
          <a:bodyPr/>
          <a:lstStyle/>
          <a:p>
            <a:fld id="{76E9364E-6E63-49E9-9E97-6765AABAFA77}" type="slidenum">
              <a:rPr lang="en-US" smtClean="0"/>
              <a:t>3</a:t>
            </a:fld>
            <a:endParaRPr lang="en-US"/>
          </a:p>
        </p:txBody>
      </p:sp>
      <p:sp>
        <p:nvSpPr>
          <p:cNvPr id="5" name="Minus 4"/>
          <p:cNvSpPr/>
          <p:nvPr/>
        </p:nvSpPr>
        <p:spPr>
          <a:xfrm>
            <a:off x="3200400" y="4419600"/>
            <a:ext cx="2895600" cy="914400"/>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13278185"/>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 Life Is Brief</a:t>
            </a:r>
            <a:endParaRPr lang="en-US" dirty="0"/>
          </a:p>
        </p:txBody>
      </p:sp>
      <p:sp>
        <p:nvSpPr>
          <p:cNvPr id="3" name="Content Placeholder 2"/>
          <p:cNvSpPr>
            <a:spLocks noGrp="1"/>
          </p:cNvSpPr>
          <p:nvPr>
            <p:ph idx="1"/>
          </p:nvPr>
        </p:nvSpPr>
        <p:spPr/>
        <p:txBody>
          <a:bodyPr>
            <a:normAutofit fontScale="92500"/>
          </a:bodyPr>
          <a:lstStyle/>
          <a:p>
            <a:r>
              <a:rPr lang="en-US" b="1" dirty="0">
                <a:solidFill>
                  <a:schemeClr val="accent1">
                    <a:lumMod val="75000"/>
                  </a:schemeClr>
                </a:solidFill>
              </a:rPr>
              <a:t>James 4:14</a:t>
            </a:r>
            <a:r>
              <a:rPr lang="en-US" b="1" dirty="0"/>
              <a:t> </a:t>
            </a:r>
            <a:r>
              <a:rPr lang="en-US" dirty="0"/>
              <a:t>- </a:t>
            </a:r>
            <a:r>
              <a:rPr lang="en-US" b="1" i="1" dirty="0" smtClean="0"/>
              <a:t>“Whereas </a:t>
            </a:r>
            <a:r>
              <a:rPr lang="en-US" b="1" i="1" dirty="0"/>
              <a:t>you do not know what will happen tomorrow. For what is your life? It is even a vapor that appears for a little time and then </a:t>
            </a:r>
            <a:r>
              <a:rPr lang="en-US" b="1" i="1" dirty="0" smtClean="0"/>
              <a:t>vanishes away”</a:t>
            </a:r>
          </a:p>
          <a:p>
            <a:r>
              <a:rPr lang="en-US" b="1" dirty="0" smtClean="0">
                <a:solidFill>
                  <a:schemeClr val="accent1">
                    <a:lumMod val="75000"/>
                  </a:schemeClr>
                </a:solidFill>
              </a:rPr>
              <a:t>Psalms 90:10, 12 </a:t>
            </a:r>
            <a:r>
              <a:rPr lang="en-US" dirty="0"/>
              <a:t>- </a:t>
            </a:r>
            <a:r>
              <a:rPr lang="en-US" b="1" i="1" dirty="0"/>
              <a:t>“The days of our years are threescore years and ten; and if by reason of strength they be fourscore years, yet is their strength </a:t>
            </a:r>
            <a:r>
              <a:rPr lang="en-US" b="1" i="1" dirty="0" err="1"/>
              <a:t>labour</a:t>
            </a:r>
            <a:r>
              <a:rPr lang="en-US" b="1" i="1" dirty="0"/>
              <a:t> and sorrow; for it is soon cut off, and we fly away…So teach us to number our days, that we may apply our hearts unto </a:t>
            </a:r>
            <a:r>
              <a:rPr lang="en-US" b="1" i="1" dirty="0" smtClean="0"/>
              <a:t>wisdom”</a:t>
            </a:r>
          </a:p>
          <a:p>
            <a:r>
              <a:rPr lang="en-US" b="1" dirty="0" smtClean="0">
                <a:solidFill>
                  <a:schemeClr val="accent1">
                    <a:lumMod val="75000"/>
                  </a:schemeClr>
                </a:solidFill>
              </a:rPr>
              <a:t>Ecclesiastes 9:2 </a:t>
            </a:r>
            <a:r>
              <a:rPr lang="en-US" dirty="0"/>
              <a:t>- </a:t>
            </a:r>
            <a:r>
              <a:rPr lang="en-US" b="1" i="1" dirty="0"/>
              <a:t>“It is better to go to the house of mourning, than to go to the house of feasting: for that is the end of all men; and the living will lay it to his </a:t>
            </a:r>
            <a:r>
              <a:rPr lang="en-US" b="1" i="1" dirty="0" smtClean="0"/>
              <a:t>heart”</a:t>
            </a:r>
            <a:endParaRPr lang="en-US" b="1" i="1" dirty="0"/>
          </a:p>
        </p:txBody>
      </p:sp>
      <p:sp>
        <p:nvSpPr>
          <p:cNvPr id="4" name="Slide Number Placeholder 3"/>
          <p:cNvSpPr>
            <a:spLocks noGrp="1"/>
          </p:cNvSpPr>
          <p:nvPr>
            <p:ph type="sldNum" sz="quarter" idx="12"/>
          </p:nvPr>
        </p:nvSpPr>
        <p:spPr/>
        <p:txBody>
          <a:bodyPr/>
          <a:lstStyle/>
          <a:p>
            <a:fld id="{76E9364E-6E63-49E9-9E97-6765AABAFA77}" type="slidenum">
              <a:rPr lang="en-US" smtClean="0"/>
              <a:t>4</a:t>
            </a:fld>
            <a:endParaRPr lang="en-US"/>
          </a:p>
        </p:txBody>
      </p:sp>
    </p:spTree>
    <p:extLst>
      <p:ext uri="{BB962C8B-B14F-4D97-AF65-F5344CB8AC3E}">
        <p14:creationId xmlns:p14="http://schemas.microsoft.com/office/powerpoint/2010/main" val="2253009146"/>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dirty="0" smtClean="0"/>
              <a:t>#2 - Death Is Certain</a:t>
            </a:r>
            <a:endParaRPr lang="en-US" dirty="0"/>
          </a:p>
        </p:txBody>
      </p:sp>
      <p:sp>
        <p:nvSpPr>
          <p:cNvPr id="3" name="Content Placeholder 2"/>
          <p:cNvSpPr>
            <a:spLocks noGrp="1"/>
          </p:cNvSpPr>
          <p:nvPr>
            <p:ph idx="1"/>
          </p:nvPr>
        </p:nvSpPr>
        <p:spPr>
          <a:xfrm>
            <a:off x="228600" y="1219199"/>
            <a:ext cx="8458200" cy="5502275"/>
          </a:xfrm>
        </p:spPr>
        <p:txBody>
          <a:bodyPr>
            <a:normAutofit fontScale="55000" lnSpcReduction="20000"/>
          </a:bodyPr>
          <a:lstStyle/>
          <a:p>
            <a:r>
              <a:rPr lang="en-US" sz="4400" b="1" u="sng" dirty="0">
                <a:solidFill>
                  <a:schemeClr val="accent1">
                    <a:lumMod val="75000"/>
                  </a:schemeClr>
                </a:solidFill>
              </a:rPr>
              <a:t>Hebrews 9:27 </a:t>
            </a:r>
            <a:r>
              <a:rPr lang="en-US" sz="4400" dirty="0"/>
              <a:t>- </a:t>
            </a:r>
            <a:r>
              <a:rPr lang="en-US" sz="4400" b="1" i="1" dirty="0" smtClean="0"/>
              <a:t>“And </a:t>
            </a:r>
            <a:r>
              <a:rPr lang="en-US" sz="4400" b="1" i="1" dirty="0"/>
              <a:t>as it is appointed unto men </a:t>
            </a:r>
            <a:r>
              <a:rPr lang="en-US" sz="4400" b="1" i="1" dirty="0" smtClean="0"/>
              <a:t>once </a:t>
            </a:r>
            <a:r>
              <a:rPr lang="en-US" sz="4400" b="1" i="1" dirty="0"/>
              <a:t>to die, but after this the </a:t>
            </a:r>
            <a:r>
              <a:rPr lang="en-US" sz="4400" b="1" i="1" dirty="0" smtClean="0"/>
              <a:t>judgment”</a:t>
            </a:r>
          </a:p>
          <a:p>
            <a:r>
              <a:rPr lang="en-US" sz="4400" b="1" i="1" u="sng" dirty="0" smtClean="0"/>
              <a:t>Revelation 14:13 </a:t>
            </a:r>
            <a:r>
              <a:rPr lang="en-US" sz="4400" b="1" i="1" dirty="0"/>
              <a:t>- 13And I heard a voice from heaven saying unto me, Write, Blessed are the dead which die in the Lord from henceforth: Yea, </a:t>
            </a:r>
            <a:r>
              <a:rPr lang="en-US" sz="4400" b="1" i="1" dirty="0" err="1"/>
              <a:t>saith</a:t>
            </a:r>
            <a:r>
              <a:rPr lang="en-US" sz="4400" b="1" i="1" dirty="0"/>
              <a:t> the Spirit, that they may rest from their </a:t>
            </a:r>
            <a:r>
              <a:rPr lang="en-US" sz="4400" b="1" i="1" dirty="0" err="1"/>
              <a:t>labours</a:t>
            </a:r>
            <a:r>
              <a:rPr lang="en-US" sz="4400" b="1" i="1" dirty="0"/>
              <a:t>; and their works do follow them. </a:t>
            </a:r>
            <a:endParaRPr lang="en-US" sz="4400" b="1" i="1" dirty="0" smtClean="0"/>
          </a:p>
          <a:p>
            <a:r>
              <a:rPr lang="en-US" sz="4400" b="1" i="1" u="sng" dirty="0" smtClean="0"/>
              <a:t>John 11: </a:t>
            </a:r>
            <a:r>
              <a:rPr lang="en-US" sz="4400" b="1" i="1" u="sng" dirty="0"/>
              <a:t>25-26 </a:t>
            </a:r>
            <a:r>
              <a:rPr lang="en-US" sz="4400" b="1" i="1" dirty="0" smtClean="0"/>
              <a:t>- </a:t>
            </a:r>
            <a:r>
              <a:rPr lang="en-US" sz="4400" b="1" i="1" dirty="0"/>
              <a:t> </a:t>
            </a:r>
            <a:r>
              <a:rPr lang="en-US" sz="4400" b="1" i="1" dirty="0" smtClean="0"/>
              <a:t>”Jesus </a:t>
            </a:r>
            <a:r>
              <a:rPr lang="en-US" sz="4400" b="1" i="1" dirty="0"/>
              <a:t>said to her, “I am the resurrection and the life.  </a:t>
            </a:r>
            <a:r>
              <a:rPr lang="en-US" sz="4400" b="1" i="1" dirty="0" smtClean="0"/>
              <a:t>He that </a:t>
            </a:r>
            <a:r>
              <a:rPr lang="en-US" sz="4400" b="1" i="1" dirty="0"/>
              <a:t>believes in me will live, even though they </a:t>
            </a:r>
            <a:r>
              <a:rPr lang="en-US" sz="4400" b="1" i="1" dirty="0" smtClean="0"/>
              <a:t>are dead; </a:t>
            </a:r>
            <a:r>
              <a:rPr lang="en-US" sz="4400" b="1" i="1" dirty="0"/>
              <a:t>26 and whoever lives by believing in me will never die. </a:t>
            </a:r>
            <a:r>
              <a:rPr lang="en-US" sz="4400" b="1" i="1" dirty="0" err="1" smtClean="0"/>
              <a:t>Believest</a:t>
            </a:r>
            <a:r>
              <a:rPr lang="en-US" sz="4400" b="1" i="1" dirty="0" smtClean="0"/>
              <a:t> thou this?” </a:t>
            </a:r>
          </a:p>
          <a:p>
            <a:r>
              <a:rPr lang="en-US" sz="4400" b="1" i="1" dirty="0" smtClean="0"/>
              <a:t>John 14: </a:t>
            </a:r>
            <a:r>
              <a:rPr lang="en-US" sz="4400" b="1" i="1" dirty="0"/>
              <a:t>1-2 - Let not your heart be troubled: ye believe in God, believe also in me. 2 In my Father's house are many mansions: if it were not so, I would have told you. I go to prepare a place for you. </a:t>
            </a:r>
            <a:endParaRPr lang="en-US" sz="4400" b="1" i="1" dirty="0" smtClean="0"/>
          </a:p>
          <a:p>
            <a:endParaRPr lang="en-US" dirty="0"/>
          </a:p>
        </p:txBody>
      </p:sp>
      <p:sp>
        <p:nvSpPr>
          <p:cNvPr id="4" name="Slide Number Placeholder 3"/>
          <p:cNvSpPr>
            <a:spLocks noGrp="1"/>
          </p:cNvSpPr>
          <p:nvPr>
            <p:ph type="sldNum" sz="quarter" idx="12"/>
          </p:nvPr>
        </p:nvSpPr>
        <p:spPr/>
        <p:txBody>
          <a:bodyPr/>
          <a:lstStyle/>
          <a:p>
            <a:fld id="{76E9364E-6E63-49E9-9E97-6765AABAFA77}" type="slidenum">
              <a:rPr lang="en-US" smtClean="0"/>
              <a:t>5</a:t>
            </a:fld>
            <a:endParaRPr lang="en-US"/>
          </a:p>
        </p:txBody>
      </p:sp>
    </p:spTree>
    <p:extLst>
      <p:ext uri="{BB962C8B-B14F-4D97-AF65-F5344CB8AC3E}">
        <p14:creationId xmlns:p14="http://schemas.microsoft.com/office/powerpoint/2010/main" val="2368949353"/>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 Judgment is Sure</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Jesus said there would be a final judgment</a:t>
            </a:r>
          </a:p>
          <a:p>
            <a:pPr lvl="1"/>
            <a:r>
              <a:rPr lang="en-US" dirty="0" smtClean="0"/>
              <a:t>Matthew 25:31-33</a:t>
            </a:r>
          </a:p>
          <a:p>
            <a:r>
              <a:rPr lang="en-US" dirty="0" smtClean="0"/>
              <a:t>All will be judged by a righteous Judge</a:t>
            </a:r>
          </a:p>
          <a:p>
            <a:pPr lvl="1"/>
            <a:r>
              <a:rPr lang="en-US" dirty="0" smtClean="0"/>
              <a:t>John 5: 28-29; 2 Timothy 4:8; </a:t>
            </a:r>
            <a:r>
              <a:rPr lang="en-US" smtClean="0"/>
              <a:t>Acts </a:t>
            </a:r>
            <a:r>
              <a:rPr lang="en-US" smtClean="0"/>
              <a:t>17: 30-31</a:t>
            </a:r>
            <a:endParaRPr lang="en-US" dirty="0" smtClean="0"/>
          </a:p>
          <a:p>
            <a:r>
              <a:rPr lang="en-US" dirty="0" smtClean="0"/>
              <a:t>We will be judged according to our deeds</a:t>
            </a:r>
          </a:p>
          <a:p>
            <a:pPr lvl="1"/>
            <a:r>
              <a:rPr lang="en-US" dirty="0" smtClean="0"/>
              <a:t>Romans 2:5-10; 1 Peter 4:17-18</a:t>
            </a:r>
          </a:p>
          <a:p>
            <a:r>
              <a:rPr lang="en-US" dirty="0" smtClean="0"/>
              <a:t>The judgment will be final</a:t>
            </a:r>
          </a:p>
          <a:p>
            <a:pPr lvl="1"/>
            <a:r>
              <a:rPr lang="en-US" dirty="0" smtClean="0"/>
              <a:t>2 Thessalonians 1:7-9</a:t>
            </a:r>
          </a:p>
          <a:p>
            <a:r>
              <a:rPr lang="en-US" dirty="0" smtClean="0"/>
              <a:t>This is the reasons for Solomon’s statement…</a:t>
            </a:r>
          </a:p>
          <a:p>
            <a:pPr lvl="1"/>
            <a:r>
              <a:rPr lang="en-US" sz="1800" b="1" i="1" dirty="0" smtClean="0"/>
              <a:t>“Let </a:t>
            </a:r>
            <a:r>
              <a:rPr lang="en-US" sz="1800" b="1" i="1" dirty="0"/>
              <a:t>us hear the conclusion of the whole matter: Fear God, and keep his commandments: for this is the whole duty of man. </a:t>
            </a:r>
            <a:r>
              <a:rPr lang="en-US" sz="1800" b="1" i="1" dirty="0" smtClean="0"/>
              <a:t>For </a:t>
            </a:r>
            <a:r>
              <a:rPr lang="en-US" sz="1800" b="1" i="1" dirty="0"/>
              <a:t>God shall bring every work into judgment, with every secret thing, whether it be good, or whether it be </a:t>
            </a:r>
            <a:r>
              <a:rPr lang="en-US" sz="1800" b="1" i="1" dirty="0" smtClean="0"/>
              <a:t>evil” </a:t>
            </a:r>
            <a:r>
              <a:rPr lang="en-US" sz="1800" dirty="0" smtClean="0"/>
              <a:t>- Ecclesiastes 12:13-14</a:t>
            </a:r>
            <a:endParaRPr lang="en-US" sz="1800" dirty="0"/>
          </a:p>
        </p:txBody>
      </p:sp>
      <p:sp>
        <p:nvSpPr>
          <p:cNvPr id="4" name="Slide Number Placeholder 3"/>
          <p:cNvSpPr>
            <a:spLocks noGrp="1"/>
          </p:cNvSpPr>
          <p:nvPr>
            <p:ph type="sldNum" sz="quarter" idx="12"/>
          </p:nvPr>
        </p:nvSpPr>
        <p:spPr/>
        <p:txBody>
          <a:bodyPr/>
          <a:lstStyle/>
          <a:p>
            <a:fld id="{76E9364E-6E63-49E9-9E97-6765AABAFA77}" type="slidenum">
              <a:rPr lang="en-US" smtClean="0"/>
              <a:t>6</a:t>
            </a:fld>
            <a:endParaRPr lang="en-US"/>
          </a:p>
        </p:txBody>
      </p:sp>
    </p:spTree>
    <p:extLst>
      <p:ext uri="{BB962C8B-B14F-4D97-AF65-F5344CB8AC3E}">
        <p14:creationId xmlns:p14="http://schemas.microsoft.com/office/powerpoint/2010/main" val="3453152547"/>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10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1000"/>
                                        <p:tgtEl>
                                          <p:spTgt spid="3">
                                            <p:txEl>
                                              <p:pRg st="8" end="8"/>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fade">
                                      <p:cBhvr>
                                        <p:cTn id="44" dur="1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 Eternity is Long</a:t>
            </a:r>
            <a:endParaRPr lang="en-US" dirty="0"/>
          </a:p>
        </p:txBody>
      </p:sp>
      <p:sp>
        <p:nvSpPr>
          <p:cNvPr id="3" name="Content Placeholder 2"/>
          <p:cNvSpPr>
            <a:spLocks noGrp="1"/>
          </p:cNvSpPr>
          <p:nvPr>
            <p:ph idx="1"/>
          </p:nvPr>
        </p:nvSpPr>
        <p:spPr/>
        <p:txBody>
          <a:bodyPr/>
          <a:lstStyle/>
          <a:p>
            <a:r>
              <a:rPr lang="en-US" dirty="0" smtClean="0"/>
              <a:t>Eternity is a hard concept to grasp</a:t>
            </a:r>
          </a:p>
          <a:p>
            <a:pPr lvl="1"/>
            <a:r>
              <a:rPr lang="en-US" dirty="0" smtClean="0"/>
              <a:t>We see an end to all things</a:t>
            </a:r>
          </a:p>
          <a:p>
            <a:r>
              <a:rPr lang="en-US" dirty="0" smtClean="0"/>
              <a:t>Eternity defined as</a:t>
            </a:r>
          </a:p>
          <a:p>
            <a:pPr lvl="1"/>
            <a:r>
              <a:rPr lang="en-US" dirty="0" smtClean="0"/>
              <a:t>1) “infinite time; duration without beginning or end</a:t>
            </a:r>
          </a:p>
          <a:p>
            <a:pPr lvl="1"/>
            <a:r>
              <a:rPr lang="en-US" dirty="0" smtClean="0"/>
              <a:t>2) “eternal existence, especially as contrasted with mortal life</a:t>
            </a:r>
          </a:p>
          <a:p>
            <a:pPr lvl="1"/>
            <a:r>
              <a:rPr lang="en-US" dirty="0" smtClean="0"/>
              <a:t>3) “the timeless state into which the soul passes at a person’s death </a:t>
            </a:r>
          </a:p>
          <a:p>
            <a:pPr lvl="2"/>
            <a:r>
              <a:rPr lang="en-US" sz="1400" dirty="0" smtClean="0"/>
              <a:t>Dictionary.com</a:t>
            </a:r>
          </a:p>
          <a:p>
            <a:r>
              <a:rPr lang="en-US" dirty="0" smtClean="0"/>
              <a:t>We are on a time clock</a:t>
            </a:r>
          </a:p>
          <a:p>
            <a:pPr lvl="1"/>
            <a:r>
              <a:rPr lang="en-US" dirty="0" smtClean="0"/>
              <a:t>Psalms 90:10, 12</a:t>
            </a:r>
          </a:p>
          <a:p>
            <a:r>
              <a:rPr lang="en-US" dirty="0" smtClean="0"/>
              <a:t>God is eternal</a:t>
            </a:r>
          </a:p>
          <a:p>
            <a:pPr lvl="1"/>
            <a:r>
              <a:rPr lang="en-US" dirty="0" smtClean="0"/>
              <a:t>2 Peter 3:8; Psalms 90:4</a:t>
            </a:r>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76E9364E-6E63-49E9-9E97-6765AABAFA77}" type="slidenum">
              <a:rPr lang="en-US" smtClean="0"/>
              <a:t>7</a:t>
            </a:fld>
            <a:endParaRPr lang="en-US"/>
          </a:p>
        </p:txBody>
      </p:sp>
    </p:spTree>
    <p:extLst>
      <p:ext uri="{BB962C8B-B14F-4D97-AF65-F5344CB8AC3E}">
        <p14:creationId xmlns:p14="http://schemas.microsoft.com/office/powerpoint/2010/main" val="2816122445"/>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000"/>
                                        <p:tgtEl>
                                          <p:spTgt spid="3">
                                            <p:txEl>
                                              <p:pRg st="5" end="5"/>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10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1000"/>
                                        <p:tgtEl>
                                          <p:spTgt spid="3">
                                            <p:txEl>
                                              <p:pRg st="7" end="7"/>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1000"/>
                                        <p:tgtEl>
                                          <p:spTgt spid="3">
                                            <p:txEl>
                                              <p:pRg st="8" end="8"/>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Effect transition="in" filter="fade">
                                      <p:cBhvr>
                                        <p:cTn id="46" dur="1000"/>
                                        <p:tgtEl>
                                          <p:spTgt spid="3">
                                            <p:txEl>
                                              <p:pRg st="9" end="9"/>
                                            </p:txEl>
                                          </p:spTgt>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Effect transition="in" filter="fade">
                                      <p:cBhvr>
                                        <p:cTn id="49"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9067800" cy="1600200"/>
          </a:xfrm>
        </p:spPr>
        <p:txBody>
          <a:bodyPr/>
          <a:lstStyle/>
          <a:p>
            <a:r>
              <a:rPr lang="en-US" dirty="0" smtClean="0"/>
              <a:t>#5 - Preparation is Needed </a:t>
            </a:r>
            <a:endParaRPr lang="en-US" dirty="0"/>
          </a:p>
        </p:txBody>
      </p:sp>
      <p:sp>
        <p:nvSpPr>
          <p:cNvPr id="3" name="Content Placeholder 2"/>
          <p:cNvSpPr>
            <a:spLocks noGrp="1"/>
          </p:cNvSpPr>
          <p:nvPr>
            <p:ph idx="1"/>
          </p:nvPr>
        </p:nvSpPr>
        <p:spPr/>
        <p:txBody>
          <a:bodyPr/>
          <a:lstStyle/>
          <a:p>
            <a:r>
              <a:rPr lang="en-US" dirty="0" smtClean="0"/>
              <a:t>Heaven a prepared place for a prepared people</a:t>
            </a:r>
          </a:p>
          <a:p>
            <a:pPr lvl="1"/>
            <a:r>
              <a:rPr lang="en-US" dirty="0" smtClean="0"/>
              <a:t>John 14:1-6</a:t>
            </a:r>
          </a:p>
          <a:p>
            <a:r>
              <a:rPr lang="en-US" dirty="0" smtClean="0"/>
              <a:t>Will not get there by accident</a:t>
            </a:r>
          </a:p>
          <a:p>
            <a:r>
              <a:rPr lang="en-US" dirty="0" smtClean="0"/>
              <a:t>Saved by God’s Grace, Mercy and Love</a:t>
            </a:r>
          </a:p>
          <a:p>
            <a:pPr lvl="1"/>
            <a:r>
              <a:rPr lang="en-US" dirty="0" smtClean="0"/>
              <a:t>Ephesians 2:4-10</a:t>
            </a:r>
          </a:p>
          <a:p>
            <a:r>
              <a:rPr lang="en-US" dirty="0" smtClean="0"/>
              <a:t>This faith is an obedient faith</a:t>
            </a:r>
          </a:p>
          <a:p>
            <a:pPr lvl="1"/>
            <a:r>
              <a:rPr lang="en-US" dirty="0" smtClean="0"/>
              <a:t>Hebrews 5:8-9</a:t>
            </a:r>
          </a:p>
          <a:p>
            <a:r>
              <a:rPr lang="en-US" dirty="0" smtClean="0"/>
              <a:t>This faith is a faith with works ordained by God</a:t>
            </a:r>
          </a:p>
          <a:p>
            <a:pPr lvl="1"/>
            <a:r>
              <a:rPr lang="en-US" dirty="0" smtClean="0"/>
              <a:t>James 2:14-26</a:t>
            </a:r>
          </a:p>
          <a:p>
            <a:pPr lvl="1"/>
            <a:r>
              <a:rPr lang="en-US" dirty="0" smtClean="0"/>
              <a:t>Ephesians 2:10</a:t>
            </a:r>
          </a:p>
          <a:p>
            <a:r>
              <a:rPr lang="en-US" dirty="0" smtClean="0"/>
              <a:t>These works are “good works”</a:t>
            </a:r>
          </a:p>
          <a:p>
            <a:pPr lvl="1"/>
            <a:r>
              <a:rPr lang="en-US" dirty="0" smtClean="0"/>
              <a:t>2 Timothy 3:16</a:t>
            </a:r>
            <a:endParaRPr lang="en-US" dirty="0"/>
          </a:p>
        </p:txBody>
      </p:sp>
      <p:sp>
        <p:nvSpPr>
          <p:cNvPr id="4" name="Slide Number Placeholder 3"/>
          <p:cNvSpPr>
            <a:spLocks noGrp="1"/>
          </p:cNvSpPr>
          <p:nvPr>
            <p:ph type="sldNum" sz="quarter" idx="12"/>
          </p:nvPr>
        </p:nvSpPr>
        <p:spPr/>
        <p:txBody>
          <a:bodyPr/>
          <a:lstStyle/>
          <a:p>
            <a:fld id="{76E9364E-6E63-49E9-9E97-6765AABAFA77}" type="slidenum">
              <a:rPr lang="en-US" smtClean="0"/>
              <a:t>8</a:t>
            </a:fld>
            <a:endParaRPr lang="en-US"/>
          </a:p>
        </p:txBody>
      </p:sp>
    </p:spTree>
    <p:extLst>
      <p:ext uri="{BB962C8B-B14F-4D97-AF65-F5344CB8AC3E}">
        <p14:creationId xmlns:p14="http://schemas.microsoft.com/office/powerpoint/2010/main" val="3339473972"/>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1000"/>
                                        <p:tgtEl>
                                          <p:spTgt spid="3">
                                            <p:txEl>
                                              <p:pRg st="8" end="8"/>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fade">
                                      <p:cBhvr>
                                        <p:cTn id="44" dur="1000"/>
                                        <p:tgtEl>
                                          <p:spTgt spid="3">
                                            <p:txEl>
                                              <p:pRg st="9" end="9"/>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Effect transition="in" filter="fade">
                                      <p:cBhvr>
                                        <p:cTn id="49" dur="1000"/>
                                        <p:tgtEl>
                                          <p:spTgt spid="3">
                                            <p:txEl>
                                              <p:pRg st="10" end="10"/>
                                            </p:tx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Effect transition="in" filter="fade">
                                      <p:cBhvr>
                                        <p:cTn id="52" dur="1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457200" y="1676400"/>
            <a:ext cx="8229600" cy="4449763"/>
          </a:xfrm>
        </p:spPr>
        <p:txBody>
          <a:bodyPr/>
          <a:lstStyle/>
          <a:p>
            <a:pPr marL="0" indent="0">
              <a:buNone/>
            </a:pPr>
            <a:r>
              <a:rPr lang="en-US" sz="3600" b="1" dirty="0" smtClean="0"/>
              <a:t>5 Urgent Matters of Life…</a:t>
            </a:r>
          </a:p>
          <a:p>
            <a:r>
              <a:rPr lang="en-US" b="1" dirty="0" smtClean="0"/>
              <a:t>Life is brief</a:t>
            </a:r>
          </a:p>
          <a:p>
            <a:r>
              <a:rPr lang="en-US" b="1" dirty="0" smtClean="0"/>
              <a:t>Death is Certain</a:t>
            </a:r>
          </a:p>
          <a:p>
            <a:r>
              <a:rPr lang="en-US" b="1" dirty="0" smtClean="0"/>
              <a:t>Judgment is Sure</a:t>
            </a:r>
          </a:p>
          <a:p>
            <a:r>
              <a:rPr lang="en-US" b="1" dirty="0" smtClean="0"/>
              <a:t>Eternity is Long</a:t>
            </a:r>
          </a:p>
          <a:p>
            <a:r>
              <a:rPr lang="en-US" b="1" dirty="0" smtClean="0"/>
              <a:t>Preparation is Needed</a:t>
            </a:r>
            <a:endParaRPr lang="en-US" b="1" dirty="0"/>
          </a:p>
        </p:txBody>
      </p:sp>
      <p:sp>
        <p:nvSpPr>
          <p:cNvPr id="4" name="Slide Number Placeholder 3"/>
          <p:cNvSpPr>
            <a:spLocks noGrp="1"/>
          </p:cNvSpPr>
          <p:nvPr>
            <p:ph type="sldNum" sz="quarter" idx="12"/>
          </p:nvPr>
        </p:nvSpPr>
        <p:spPr/>
        <p:txBody>
          <a:bodyPr/>
          <a:lstStyle/>
          <a:p>
            <a:fld id="{76E9364E-6E63-49E9-9E97-6765AABAFA77}" type="slidenum">
              <a:rPr lang="en-US" smtClean="0"/>
              <a:t>9</a:t>
            </a:fld>
            <a:endParaRPr lang="en-US"/>
          </a:p>
        </p:txBody>
      </p:sp>
    </p:spTree>
    <p:extLst>
      <p:ext uri="{BB962C8B-B14F-4D97-AF65-F5344CB8AC3E}">
        <p14:creationId xmlns:p14="http://schemas.microsoft.com/office/powerpoint/2010/main" val="4175072480"/>
      </p:ext>
    </p:extLst>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215</TotalTime>
  <Words>788</Words>
  <Application>Microsoft Office PowerPoint</Application>
  <PresentationFormat>On-screen Show (4:3)</PresentationFormat>
  <Paragraphs>83</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Century Gothic</vt:lpstr>
      <vt:lpstr>Courier New</vt:lpstr>
      <vt:lpstr>Palatino Linotype</vt:lpstr>
      <vt:lpstr>Executive</vt:lpstr>
      <vt:lpstr>5 Most Urgent Matters of Life!</vt:lpstr>
      <vt:lpstr> James 4:13-17</vt:lpstr>
      <vt:lpstr>Introduction </vt:lpstr>
      <vt:lpstr>#1 - Life Is Brief</vt:lpstr>
      <vt:lpstr>#2 - Death Is Certain</vt:lpstr>
      <vt:lpstr>#3 - Judgment is Sure</vt:lpstr>
      <vt:lpstr>#4 - Eternity is Long</vt:lpstr>
      <vt:lpstr>#5 - Preparation is Needed </vt:lpstr>
      <vt:lpstr>Conclusion</vt:lpstr>
      <vt:lpstr>Amos 4:12-13</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Urgent Facts of Life!</dc:title>
  <dc:creator>Tommy G. McClure</dc:creator>
  <cp:lastModifiedBy>Fair Park</cp:lastModifiedBy>
  <cp:revision>34</cp:revision>
  <dcterms:created xsi:type="dcterms:W3CDTF">2014-09-20T02:38:57Z</dcterms:created>
  <dcterms:modified xsi:type="dcterms:W3CDTF">2016-10-09T20:29:12Z</dcterms:modified>
</cp:coreProperties>
</file>