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22AC-FC97-43DC-8063-46EF8310D697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6313-72F6-411C-9B33-D44D71B1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3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22AC-FC97-43DC-8063-46EF8310D697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6313-72F6-411C-9B33-D44D71B1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22AC-FC97-43DC-8063-46EF8310D697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6313-72F6-411C-9B33-D44D71B1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4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22AC-FC97-43DC-8063-46EF8310D697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6313-72F6-411C-9B33-D44D71B1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5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22AC-FC97-43DC-8063-46EF8310D697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6313-72F6-411C-9B33-D44D71B1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2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22AC-FC97-43DC-8063-46EF8310D697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6313-72F6-411C-9B33-D44D71B1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1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22AC-FC97-43DC-8063-46EF8310D697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6313-72F6-411C-9B33-D44D71B1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22AC-FC97-43DC-8063-46EF8310D697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6313-72F6-411C-9B33-D44D71B1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5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22AC-FC97-43DC-8063-46EF8310D697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6313-72F6-411C-9B33-D44D71B1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22AC-FC97-43DC-8063-46EF8310D697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6313-72F6-411C-9B33-D44D71B1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8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22AC-FC97-43DC-8063-46EF8310D697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6313-72F6-411C-9B33-D44D71B1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1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222AC-FC97-43DC-8063-46EF8310D697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6313-72F6-411C-9B33-D44D71B1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0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35000"/>
            <a:ext cx="10058400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4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5245"/>
            <a:ext cx="9144000" cy="94557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What Must I Do To Be Saved?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7464"/>
            <a:ext cx="9144000" cy="457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Hear the Gospel (Romans 10: 17)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Believe the Gospel ( Mark 16:16)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Repent of Sins (Luke 13: 3)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Confess Christ (Romans 10: 9-10)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Be Baptized for remission of sins (Acts 2: 38; 22: 16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18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What Must I Do To Be Saved?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aldographics@yahoo.com</dc:creator>
  <cp:lastModifiedBy>aldographics@yahoo.com</cp:lastModifiedBy>
  <cp:revision>3</cp:revision>
  <dcterms:created xsi:type="dcterms:W3CDTF">2019-03-16T20:06:03Z</dcterms:created>
  <dcterms:modified xsi:type="dcterms:W3CDTF">2019-03-16T20:18:11Z</dcterms:modified>
</cp:coreProperties>
</file>